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0" r:id="rId6"/>
    <p:sldId id="392" r:id="rId7"/>
    <p:sldId id="278" r:id="rId8"/>
    <p:sldId id="321" r:id="rId9"/>
    <p:sldId id="3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localhost:300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 err="1"/>
              <a:t>ReactIt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   Eric Vara,</a:t>
            </a:r>
            <a:br>
              <a:rPr lang="en-US" dirty="0"/>
            </a:br>
            <a:r>
              <a:rPr lang="en-US" dirty="0"/>
              <a:t>Gino Townsend,</a:t>
            </a:r>
            <a:br>
              <a:rPr lang="en-US" dirty="0"/>
            </a:br>
            <a:r>
              <a:rPr lang="en-US" dirty="0"/>
              <a:t>Hunter </a:t>
            </a:r>
            <a:r>
              <a:rPr lang="en-US" dirty="0" err="1"/>
              <a:t>Risse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Madison </a:t>
            </a:r>
            <a:r>
              <a:rPr lang="en-US" dirty="0" err="1"/>
              <a:t>Schweikert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Tech Stack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/>
              <a:t>React Bootstrap</a:t>
            </a:r>
          </a:p>
          <a:p>
            <a:r>
              <a:rPr lang="en-US" dirty="0" err="1"/>
              <a:t>Axios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 dirty="0"/>
              <a:t>Express</a:t>
            </a:r>
          </a:p>
          <a:p>
            <a:r>
              <a:rPr lang="en-US" dirty="0"/>
              <a:t>JWT</a:t>
            </a:r>
          </a:p>
          <a:p>
            <a:r>
              <a:rPr lang="en-US" dirty="0"/>
              <a:t>RDS with PostgreSQL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3" y="1167151"/>
            <a:ext cx="4251333" cy="181151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Entity-Relationship Diagram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FCCA3E1B-BABF-4135-B380-DE763A7F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257" y="184670"/>
            <a:ext cx="7499961" cy="648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7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154370-C0F1-42C3-B431-8F48A8AC3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3400"/>
            <a:ext cx="12192000" cy="57912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Frontpage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B4EE-5C20-41D0-94F3-356B93D7858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2800" dirty="0" err="1">
                <a:hlinkClick r:id="rId4"/>
              </a:rPr>
              <a:t>ReactIt</a:t>
            </a:r>
            <a:r>
              <a:rPr lang="en-US" sz="2800" dirty="0">
                <a:hlinkClick r:id="rId4"/>
              </a:rPr>
              <a:t> 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{43D1AFB9-1BF0-4F2C-A0F9-1DE8A755488D}tf33713516_win32</Template>
  <TotalTime>239</TotalTime>
  <Words>41</Words>
  <Application>Microsoft Office PowerPoint</Application>
  <PresentationFormat>Widescreen</PresentationFormat>
  <Paragraphs>20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3DFloatVTI</vt:lpstr>
      <vt:lpstr>ReactIt</vt:lpstr>
      <vt:lpstr>Tech Stack </vt:lpstr>
      <vt:lpstr>Entity-Relationship Diagram</vt:lpstr>
      <vt:lpstr>Frontpage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ReactIt</dc:title>
  <dc:creator>Gino Townsend</dc:creator>
  <cp:lastModifiedBy>Gino Townsend</cp:lastModifiedBy>
  <cp:revision>4</cp:revision>
  <dcterms:created xsi:type="dcterms:W3CDTF">2022-04-18T15:10:12Z</dcterms:created>
  <dcterms:modified xsi:type="dcterms:W3CDTF">2022-04-20T14:13:31Z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