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5" r:id="rId2"/>
    <p:sldId id="652" r:id="rId3"/>
    <p:sldId id="668" r:id="rId4"/>
    <p:sldId id="651" r:id="rId5"/>
    <p:sldId id="633" r:id="rId6"/>
    <p:sldId id="6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52"/>
            <p14:sldId id="668"/>
            <p14:sldId id="651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6" autoAdjust="0"/>
    <p:restoredTop sz="86383" autoAdjust="0"/>
  </p:normalViewPr>
  <p:slideViewPr>
    <p:cSldViewPr snapToGrid="0">
      <p:cViewPr varScale="1">
        <p:scale>
          <a:sx n="103" d="100"/>
          <a:sy n="103" d="100"/>
        </p:scale>
        <p:origin x="114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6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Friday, November 15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Demo Scheduled for next Wednesday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6 Q&amp;A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527747"/>
              </p:ext>
            </p:extLst>
          </p:nvPr>
        </p:nvGraphicFramePr>
        <p:xfrm>
          <a:off x="3159125" y="1528763"/>
          <a:ext cx="513397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6372258" imgH="6677005" progId="Excel.Sheet.12">
                  <p:embed/>
                </p:oleObj>
              </mc:Choice>
              <mc:Fallback>
                <p:oleObj name="Worksheet" r:id="rId3" imgW="6372258" imgH="667700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125" y="1528763"/>
                        <a:ext cx="5133975" cy="537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20"/>
            <a:ext cx="4365683" cy="2721386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82761" y="4506260"/>
            <a:ext cx="4365683" cy="92635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SwissArmyKnife v2 Demos - Wednesday</a:t>
            </a:r>
          </a:p>
        </p:txBody>
      </p:sp>
    </p:spTree>
    <p:extLst>
      <p:ext uri="{BB962C8B-B14F-4D97-AF65-F5344CB8AC3E}">
        <p14:creationId xmlns:p14="http://schemas.microsoft.com/office/powerpoint/2010/main" val="4908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Sprint 6 Q</a:t>
            </a:r>
            <a:r>
              <a:rPr lang="en-US" sz="3600"/>
              <a:t>&amp;A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100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6 activities and assignments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need to be complete Sunday.</a:t>
            </a:r>
          </a:p>
        </p:txBody>
      </p:sp>
    </p:spTree>
    <p:extLst>
      <p:ext uri="{BB962C8B-B14F-4D97-AF65-F5344CB8AC3E}">
        <p14:creationId xmlns:p14="http://schemas.microsoft.com/office/powerpoint/2010/main" val="61619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SwissArmyKnife v2 and </a:t>
            </a:r>
            <a:r>
              <a:rPr lang="en-US" sz="2000" dirty="0" err="1"/>
              <a:t>SleepFast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 Final </a:t>
            </a:r>
            <a:r>
              <a:rPr lang="en-US" sz="2000"/>
              <a:t>Project Session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178</Words>
  <Application>Microsoft Office PowerPoint</Application>
  <PresentationFormat>Widescreen</PresentationFormat>
  <Paragraphs>28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SwissArmyKnife v2 Demos - Wednesday</vt:lpstr>
      <vt:lpstr>Sprint 6 Q&amp;A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80</cp:revision>
  <dcterms:created xsi:type="dcterms:W3CDTF">2019-10-04T13:39:56Z</dcterms:created>
  <dcterms:modified xsi:type="dcterms:W3CDTF">2019-11-15T20:56:32Z</dcterms:modified>
</cp:coreProperties>
</file>