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05" r:id="rId2"/>
    <p:sldId id="671" r:id="rId3"/>
    <p:sldId id="676" r:id="rId4"/>
    <p:sldId id="649" r:id="rId5"/>
    <p:sldId id="663" r:id="rId6"/>
    <p:sldId id="635" r:id="rId7"/>
    <p:sldId id="657" r:id="rId8"/>
    <p:sldId id="558" r:id="rId9"/>
    <p:sldId id="677" r:id="rId10"/>
    <p:sldId id="633" r:id="rId11"/>
    <p:sldId id="61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C0D00C2-7C06-4709-B898-894AB1E9AF9C}">
          <p14:sldIdLst>
            <p14:sldId id="305"/>
            <p14:sldId id="671"/>
            <p14:sldId id="676"/>
            <p14:sldId id="649"/>
            <p14:sldId id="663"/>
            <p14:sldId id="635"/>
            <p14:sldId id="657"/>
            <p14:sldId id="558"/>
            <p14:sldId id="677"/>
            <p14:sldId id="633"/>
            <p14:sldId id="61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9" autoAdjust="0"/>
    <p:restoredTop sz="86383" autoAdjust="0"/>
  </p:normalViewPr>
  <p:slideViewPr>
    <p:cSldViewPr snapToGrid="0">
      <p:cViewPr varScale="1">
        <p:scale>
          <a:sx n="146" d="100"/>
          <a:sy n="146" d="100"/>
        </p:scale>
        <p:origin x="1132" y="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7DEB0-5AA4-49C7-B0AD-AD047A002C4C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4D32B-0177-4B34-AE20-6C727056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41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05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464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Announcement </a:t>
            </a:r>
          </a:p>
          <a:p>
            <a:r>
              <a:rPr lang="en-US" dirty="0"/>
              <a:t>Activities List</a:t>
            </a:r>
          </a:p>
          <a:p>
            <a:r>
              <a:rPr lang="en-US" dirty="0"/>
              <a:t>Lab</a:t>
            </a:r>
          </a:p>
          <a:p>
            <a:r>
              <a:rPr lang="en-US" dirty="0"/>
              <a:t>Discussion 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21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71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747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426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459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79CA-5593-44B9-9585-5A7B08973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E673A-A12E-4EAE-AAEE-1D8C33B97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0A690-A5A9-42A5-957B-F20434309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48F73-40C8-4265-B665-988DFC4E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18BEF-A0EA-4B00-B92A-31BD5EA0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0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0A69-0A96-4408-918B-852C2388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8B5C5-5982-4F25-BF80-70A68DCD7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1C0DD-D1D4-451C-BF1E-F37CA37C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D31F2-3E3C-47BF-8B74-C37BA0DD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682A-A511-4060-AAD3-319915F8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E9592-4564-44CF-B146-ABA3624CF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E50E9-A590-46E1-B22A-4BA751B75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8E949-42D9-4FCC-AAF3-EFB914BE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3ABB1-B5C4-4B83-BF75-02D3BBA00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72D29-A262-47C0-9FDC-2EE0780D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7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B57A-183D-4B36-9232-552CD479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0C98B-E3AB-45A4-A3E1-FF422E285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B8398-2635-4C1D-9564-19BA39C3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A9543-AD96-46BC-8DF7-8D3A431CC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41951-E228-421B-B28B-A22DED09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8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56655-2C75-4449-B634-FB2919A1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49C01-BA41-4848-89BE-AEBD93EC1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84383-F8B1-435B-BBF7-82BF7331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BF78A-8E6A-4777-828A-7D4D21D8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C4756-2709-41FD-88D4-E95D8564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1BDA-7A16-461F-9C8A-4B7C940E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7449F-FB5B-4BA4-86FD-F61EAFAC9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406EE-9A59-4BAD-AF1C-D47A03001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4744E-2FCD-4385-BC54-467012E2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1EDA2-C9E2-4C4E-A16E-24760B77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5CB8C-065A-4771-8014-F924C9A7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7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F573-D3B3-41CF-83F4-FB0F16474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6BC6E-3A34-4FC8-9590-CFFCBE7A4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2EE51-3653-4E27-A438-2A59EB999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1A0ED-D53F-4A9D-9260-E6196201D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8D368D-018B-4D8D-97BA-7EA4B5A10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6B6CC1-883C-4C1E-9BAD-C19C13B6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E1A70F-1E03-456D-8F68-D9D440D9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F6B607-F078-4C1F-A38F-1D01E074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3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38F5-2814-457A-B867-83EA39B6D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6261F-9A9E-4B99-B9FE-B00381CB4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28554-E12A-4C0E-A2CD-1F7E7901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EDE96-8BAE-4BD2-8359-AB9A4F1D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4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E4D235-B521-434F-9C3A-7CE875F0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EB77C-E2C4-4B20-ADA3-6063C1E3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0CBED-9E87-451E-B4D8-6D08340C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4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AF71D-6F99-4644-9C32-F273FFE40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D05EF-C2B9-456F-8835-AC3B30EC3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F5425-39B1-448C-8C09-17379C375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BA82B-3112-4EFF-AC26-2E536424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06351-6F3F-4F91-83A9-98E77363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C2999-BD87-4680-BD2C-CB3D582E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7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0D97-8169-48FD-9147-8032374D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B0208-ECE4-4EC6-8863-4F0A678DC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18575-E703-4582-85F8-8E9B25B79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62DF0-4906-4B3E-BFDB-1D097C8B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B56B4-594C-41A7-9BB0-DDD2A8B0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95E30-F343-40B8-BCB6-C1A66C3E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4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E1329-2699-44E1-85C9-6B4F2B3C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40CC9-D7DA-4EED-A52B-F8230F313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5B572-3054-4639-B241-E9DD97237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E0E1-344B-4E26-B5AD-CE86AB802485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87CDE-CC99-473F-8F62-749AA3E6D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6558F-BCFA-4DF9-8CEB-3521E11E9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6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/index.php?curid=44894952" TargetMode="External"/><Relationship Id="rId5" Type="http://schemas.openxmlformats.org/officeDocument/2006/relationships/hyperlink" Target="https://creativecommons.org/licenses/by-sa/4.0" TargetMode="External"/><Relationship Id="rId4" Type="http://schemas.openxmlformats.org/officeDocument/2006/relationships/hyperlink" Target="file:///\\.\commons.wikimedia.org\w\index.php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.xls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file:///\\.\commons.wikimedia.org\w\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Object-Oriented Programming</a:t>
            </a:r>
            <a:br>
              <a:rPr lang="en-US" dirty="0"/>
            </a:br>
            <a:r>
              <a:rPr lang="en-US" sz="1800" dirty="0"/>
              <a:t>Discussion, Lecture, &amp; Lab</a:t>
            </a:r>
            <a:br>
              <a:rPr lang="en-US" sz="1800" dirty="0"/>
            </a:br>
            <a:r>
              <a:rPr lang="en-US" sz="1800" dirty="0"/>
              <a:t>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Monday, December 2</a:t>
            </a:r>
            <a:r>
              <a:rPr lang="en-US" sz="2000" baseline="30000" dirty="0"/>
              <a:t>nd</a:t>
            </a:r>
            <a:r>
              <a:rPr lang="en-US" sz="2000" dirty="0"/>
              <a:t> from 2 to 2:50pm CST: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Friendly Conversation Topic – Electric Cars, Tesla, and Autonomous Driving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Assignment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Retrospective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Sprint Planning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Lab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Discussion &amp; Questions welcome at any time… please be present with no phones or email during our time together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55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Lab</a:t>
            </a:r>
            <a:endParaRPr lang="en-US" sz="36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399"/>
            <a:ext cx="10718950" cy="3104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A Scrum Team: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Final Project II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Report out at 2:48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BADDFD-9BE3-0244-AE69-52D2BB47696A}"/>
              </a:ext>
            </a:extLst>
          </p:cNvPr>
          <p:cNvSpPr/>
          <p:nvPr/>
        </p:nvSpPr>
        <p:spPr>
          <a:xfrm>
            <a:off x="838200" y="4649423"/>
            <a:ext cx="10515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Team Report Out Guidelines</a:t>
            </a:r>
          </a:p>
          <a:p>
            <a:r>
              <a:rPr lang="en-US" dirty="0"/>
              <a:t>Scrum Master will </a:t>
            </a:r>
            <a:r>
              <a:rPr lang="en-US" u="sng" dirty="0"/>
              <a:t>stand up, give your name, your team name</a:t>
            </a:r>
            <a:r>
              <a:rPr lang="en-US" dirty="0"/>
              <a:t>, and briefly answer the following questions: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What did you accomplish since the last meeting? And what will you be working on until the next meeting?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Is the team committed to completing assignments? All/Most/Some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What is getting in your way or keeping you from completing the assignments?</a:t>
            </a:r>
          </a:p>
        </p:txBody>
      </p:sp>
    </p:spTree>
    <p:extLst>
      <p:ext uri="{BB962C8B-B14F-4D97-AF65-F5344CB8AC3E}">
        <p14:creationId xmlns:p14="http://schemas.microsoft.com/office/powerpoint/2010/main" val="1188632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593438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Autofit/>
          </a:bodyPr>
          <a:lstStyle/>
          <a:p>
            <a:pPr>
              <a:spcBef>
                <a:spcPts val="400"/>
              </a:spcBef>
            </a:pPr>
            <a:r>
              <a:rPr lang="en-US" sz="3600" dirty="0"/>
              <a:t>Friendly Conversation Topic – </a:t>
            </a:r>
            <a:br>
              <a:rPr lang="en-US" sz="3600" dirty="0"/>
            </a:br>
            <a:r>
              <a:rPr lang="en-US" sz="3600" dirty="0"/>
              <a:t>Electric Cars, Tesla, and Autonomous Driving</a:t>
            </a:r>
          </a:p>
        </p:txBody>
      </p:sp>
    </p:spTree>
    <p:extLst>
      <p:ext uri="{BB962C8B-B14F-4D97-AF65-F5344CB8AC3E}">
        <p14:creationId xmlns:p14="http://schemas.microsoft.com/office/powerpoint/2010/main" val="667874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400"/>
              </a:spcBef>
            </a:pPr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All assignments due Sunday, December 1</a:t>
            </a:r>
            <a:r>
              <a:rPr lang="en-US" sz="2000" baseline="30000" dirty="0"/>
              <a:t>st</a:t>
            </a:r>
            <a:r>
              <a:rPr lang="en-US" sz="2000" dirty="0"/>
              <a:t> by 11:59pm CT… grace period until noon Monday</a:t>
            </a:r>
          </a:p>
        </p:txBody>
      </p:sp>
    </p:spTree>
    <p:extLst>
      <p:ext uri="{BB962C8B-B14F-4D97-AF65-F5344CB8AC3E}">
        <p14:creationId xmlns:p14="http://schemas.microsoft.com/office/powerpoint/2010/main" val="3241336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Process &amp; Roles – Sprint Retrospective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6" y="612354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 err="1">
                <a:hlinkClick r:id="rId4" tooltip="User:Dr ian mitchell (page does not exist)"/>
              </a:rPr>
              <a:t>Dr</a:t>
            </a:r>
            <a:r>
              <a:rPr lang="en-US" dirty="0">
                <a:hlinkClick r:id="rId4" tooltip="User:Dr ian mitchell (page does not exist)"/>
              </a:rPr>
              <a:t> </a:t>
            </a:r>
            <a:r>
              <a:rPr lang="en-US" dirty="0" err="1">
                <a:hlinkClick r:id="rId4" tooltip="User:Dr ian mitchell (page does not exist)"/>
              </a:rPr>
              <a:t>ian</a:t>
            </a:r>
            <a:r>
              <a:rPr lang="en-US" dirty="0">
                <a:hlinkClick r:id="rId4" tooltip="User:Dr ian mitchell (page does not exist)"/>
              </a:rPr>
              <a:t> </a:t>
            </a:r>
            <a:r>
              <a:rPr lang="en-US" dirty="0" err="1">
                <a:hlinkClick r:id="rId4" tooltip="User:Dr ian mitchell (page does not exist)"/>
              </a:rPr>
              <a:t>mitchell</a:t>
            </a:r>
            <a:r>
              <a:rPr lang="en-US" dirty="0"/>
              <a:t> - Own work, </a:t>
            </a:r>
            <a:r>
              <a:rPr lang="en-US" dirty="0">
                <a:hlinkClick r:id="rId5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8867870" y="4303459"/>
            <a:ext cx="1551153" cy="1213477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68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Autofit/>
          </a:bodyPr>
          <a:lstStyle/>
          <a:p>
            <a:pPr>
              <a:spcBef>
                <a:spcPts val="300"/>
              </a:spcBef>
            </a:pPr>
            <a:r>
              <a:rPr lang="en-US" sz="3600" dirty="0"/>
              <a:t>Your Feedback from Sprint 7?</a:t>
            </a:r>
          </a:p>
        </p:txBody>
      </p:sp>
    </p:spTree>
    <p:extLst>
      <p:ext uri="{BB962C8B-B14F-4D97-AF65-F5344CB8AC3E}">
        <p14:creationId xmlns:p14="http://schemas.microsoft.com/office/powerpoint/2010/main" val="2485405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Remaining Schedule 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4B5E9E6-C04C-5D42-B429-3968FB7400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5915098"/>
              </p:ext>
            </p:extLst>
          </p:nvPr>
        </p:nvGraphicFramePr>
        <p:xfrm>
          <a:off x="920750" y="1819275"/>
          <a:ext cx="9804400" cy="321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Worksheet" r:id="rId4" imgW="9804400" imgH="3213100" progId="Excel.Sheet.12">
                  <p:embed/>
                </p:oleObj>
              </mc:Choice>
              <mc:Fallback>
                <p:oleObj name="Worksheet" r:id="rId4" imgW="9804400" imgH="3213100" progId="Excel.Shee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34B5E9E6-C04C-5D42-B429-3968FB7400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20750" y="1819275"/>
                        <a:ext cx="9804400" cy="321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0094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Projects Presentation Schedule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E15A4AD6-5FC1-4AFA-8797-6498CEBAEB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7664635"/>
              </p:ext>
            </p:extLst>
          </p:nvPr>
        </p:nvGraphicFramePr>
        <p:xfrm>
          <a:off x="1219200" y="1690688"/>
          <a:ext cx="9731375" cy="413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Worksheet" r:id="rId3" imgW="6965649" imgH="2958838" progId="Excel.Sheet.12">
                  <p:embed/>
                </p:oleObj>
              </mc:Choice>
              <mc:Fallback>
                <p:oleObj name="Worksheet" r:id="rId3" imgW="6965649" imgH="295883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9200" y="1690688"/>
                        <a:ext cx="9731375" cy="4133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5678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Process &amp; Roles – Sprint Planning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6" y="612354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 err="1">
                <a:hlinkClick r:id="rId3" tooltip="User:Dr ian mitchell (page does not exist)"/>
              </a:rPr>
              <a:t>Dr</a:t>
            </a:r>
            <a:r>
              <a:rPr lang="en-US" dirty="0">
                <a:hlinkClick r:id="rId3" tooltip="User:Dr ian mitchell (page does not exist)"/>
              </a:rPr>
              <a:t> </a:t>
            </a:r>
            <a:r>
              <a:rPr lang="en-US" dirty="0" err="1">
                <a:hlinkClick r:id="rId3" tooltip="User:Dr ian mitchell (page does not exist)"/>
              </a:rPr>
              <a:t>ian</a:t>
            </a:r>
            <a:r>
              <a:rPr lang="en-US" dirty="0">
                <a:hlinkClick r:id="rId3" tooltip="User:Dr ian mitchell (page does not exist)"/>
              </a:rPr>
              <a:t> </a:t>
            </a:r>
            <a:r>
              <a:rPr lang="en-US" dirty="0" err="1">
                <a:hlinkClick r:id="rId3" tooltip="User:Dr ian mitchell (page does not exist)"/>
              </a:rPr>
              <a:t>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3492082" y="4266588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678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Final Project, Final Project, and more Final Project</a:t>
            </a:r>
          </a:p>
          <a:p>
            <a:pPr marL="0" indent="0">
              <a:buNone/>
            </a:pPr>
            <a:r>
              <a:rPr lang="en-US" sz="2000" dirty="0"/>
              <a:t>Oh yes, and complete Quiz 8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Everything is due by noon on Thursday, December 12</a:t>
            </a:r>
            <a:r>
              <a:rPr lang="en-US" sz="2000" b="1" baseline="30000" dirty="0"/>
              <a:t>th</a:t>
            </a: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84905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1542</TotalTime>
  <Words>271</Words>
  <Application>Microsoft Office PowerPoint</Application>
  <PresentationFormat>Widescreen</PresentationFormat>
  <Paragraphs>46</Paragraphs>
  <Slides>11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Worksheet</vt:lpstr>
      <vt:lpstr>Microsoft Excel Worksheet</vt:lpstr>
      <vt:lpstr>Object-Oriented Programming Discussion, Lecture, &amp; Lab Eric Pogue</vt:lpstr>
      <vt:lpstr>Friendly Conversation Topic –  Electric Cars, Tesla, and Autonomous Driving</vt:lpstr>
      <vt:lpstr>Assignment</vt:lpstr>
      <vt:lpstr>Scrum Process &amp; Roles – Sprint Retrospective</vt:lpstr>
      <vt:lpstr>Your Feedback from Sprint 7?</vt:lpstr>
      <vt:lpstr>Remaining Schedule </vt:lpstr>
      <vt:lpstr>Final Projects Presentation Schedule</vt:lpstr>
      <vt:lpstr>Scrum Process &amp; Roles – Sprint Planning</vt:lpstr>
      <vt:lpstr>Assignment</vt:lpstr>
      <vt:lpstr>Lab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Discussion, Lecture, &amp; Lab Eric Pogue</dc:title>
  <dc:creator>Pogue, Eric</dc:creator>
  <cp:lastModifiedBy>Eric Pogue</cp:lastModifiedBy>
  <cp:revision>110</cp:revision>
  <dcterms:created xsi:type="dcterms:W3CDTF">2019-10-04T13:39:56Z</dcterms:created>
  <dcterms:modified xsi:type="dcterms:W3CDTF">2019-12-02T19:31:08Z</dcterms:modified>
</cp:coreProperties>
</file>