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5" r:id="rId2"/>
    <p:sldId id="318" r:id="rId3"/>
    <p:sldId id="491" r:id="rId4"/>
    <p:sldId id="601" r:id="rId5"/>
    <p:sldId id="602" r:id="rId6"/>
    <p:sldId id="603" r:id="rId7"/>
    <p:sldId id="604" r:id="rId8"/>
    <p:sldId id="605" r:id="rId9"/>
    <p:sldId id="607" r:id="rId10"/>
    <p:sldId id="608" r:id="rId11"/>
    <p:sldId id="587" r:id="rId12"/>
    <p:sldId id="588" r:id="rId13"/>
    <p:sldId id="565" r:id="rId14"/>
    <p:sldId id="3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774" autoAdjust="0"/>
    <p:restoredTop sz="60608" autoAdjust="0"/>
  </p:normalViewPr>
  <p:slideViewPr>
    <p:cSldViewPr snapToGrid="0">
      <p:cViewPr varScale="1">
        <p:scale>
          <a:sx n="112" d="100"/>
          <a:sy n="112" d="100"/>
        </p:scale>
        <p:origin x="208" y="1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5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5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September 18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OOP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Question: What is the difference between a UTF-8 XML file that contains only ACSII characters and an ACSII XML file?</a:t>
            </a:r>
          </a:p>
        </p:txBody>
      </p:sp>
    </p:spTree>
    <p:extLst>
      <p:ext uri="{BB962C8B-B14F-4D97-AF65-F5344CB8AC3E}">
        <p14:creationId xmlns:p14="http://schemas.microsoft.com/office/powerpoint/2010/main" val="6136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Prepare and share your OOP Principle or Design Characteristic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HelloWorld Plus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/>
          </a:bodyPr>
          <a:lstStyle/>
          <a:p>
            <a:r>
              <a:rPr lang="en-US" sz="3600" dirty="0"/>
              <a:t>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Principles – Software design principles represent a set of guidelines that allow us to create high quality object-oriented designs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Design characteristics to avoid include Rigidity, Fragility, and Immobility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 prevalence of Agile development has made design Principles even more important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 design Principles include: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Single-Responsibility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Open-Closed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 err="1"/>
              <a:t>Liskov's</a:t>
            </a:r>
            <a:r>
              <a:rPr lang="en-US" sz="1600" dirty="0"/>
              <a:t> Substitution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Dependency-Inversion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Interface-Segregation Principle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57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Files &amp; JSON</a:t>
            </a:r>
          </a:p>
        </p:txBody>
      </p:sp>
    </p:spTree>
    <p:extLst>
      <p:ext uri="{BB962C8B-B14F-4D97-AF65-F5344CB8AC3E}">
        <p14:creationId xmlns:p14="http://schemas.microsoft.com/office/powerpoint/2010/main" val="36298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Recall: 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Recall: 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52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84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28304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01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685</Words>
  <Application>Microsoft Macintosh PowerPoint</Application>
  <PresentationFormat>Widescreen</PresentationFormat>
  <Paragraphs>95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Assignment</vt:lpstr>
      <vt:lpstr>Files &amp; JSON</vt:lpstr>
      <vt:lpstr>Binary Files</vt:lpstr>
      <vt:lpstr>Recall: Text File Encoding Standards</vt:lpstr>
      <vt:lpstr>Recall: Text File End-Of-Line (EOL) and Encoding</vt:lpstr>
      <vt:lpstr>Special Types of Text Files</vt:lpstr>
      <vt:lpstr>XML Example</vt:lpstr>
      <vt:lpstr>JSON Example</vt:lpstr>
      <vt:lpstr>Question: What is the difference between a UTF-8 XML file that contains only ACSII characters and an ACSII XML file?</vt:lpstr>
      <vt:lpstr>Q&amp;A: Sprint 2 Activity List  and Assignments</vt:lpstr>
      <vt:lpstr>Assignment</vt:lpstr>
      <vt:lpstr>Lab</vt:lpstr>
      <vt:lpstr>Recap 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14</cp:revision>
  <dcterms:created xsi:type="dcterms:W3CDTF">2019-09-13T13:38:03Z</dcterms:created>
  <dcterms:modified xsi:type="dcterms:W3CDTF">2019-09-18T16:12:07Z</dcterms:modified>
</cp:coreProperties>
</file>