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757" r:id="rId3"/>
    <p:sldId id="656" r:id="rId4"/>
    <p:sldId id="922" r:id="rId5"/>
    <p:sldId id="923" r:id="rId6"/>
    <p:sldId id="924" r:id="rId7"/>
    <p:sldId id="921" r:id="rId8"/>
    <p:sldId id="919" r:id="rId9"/>
    <p:sldId id="920" r:id="rId10"/>
    <p:sldId id="918" r:id="rId11"/>
    <p:sldId id="6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1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1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Thursday, March 5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Features, Stories, and Story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Mosaic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Features, Stories, and Story Points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&amp; Scrum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Scaled Agile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 (months)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 (weeks)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stories are user centric and take the form of:</a:t>
            </a:r>
          </a:p>
          <a:p>
            <a:pPr marL="0" indent="0">
              <a:buNone/>
            </a:pPr>
            <a:r>
              <a:rPr lang="en-US" sz="2000" dirty="0"/>
              <a:t>As a _________</a:t>
            </a:r>
          </a:p>
          <a:p>
            <a:pPr marL="0" indent="0">
              <a:buNone/>
            </a:pPr>
            <a:r>
              <a:rPr lang="en-US" sz="2000" dirty="0"/>
              <a:t>I want  _________</a:t>
            </a:r>
          </a:p>
          <a:p>
            <a:pPr marL="0" indent="0">
              <a:buNone/>
            </a:pPr>
            <a:r>
              <a:rPr lang="en-US" sz="2000" dirty="0"/>
              <a:t>So that _________</a:t>
            </a:r>
          </a:p>
          <a:p>
            <a:pPr marL="0" indent="0">
              <a:buNone/>
            </a:pPr>
            <a:r>
              <a:rPr lang="en-US" sz="2000" dirty="0"/>
              <a:t>Epics &amp; Features follow the same format.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</p:txBody>
      </p:sp>
    </p:spTree>
    <p:extLst>
      <p:ext uri="{BB962C8B-B14F-4D97-AF65-F5344CB8AC3E}">
        <p14:creationId xmlns:p14="http://schemas.microsoft.com/office/powerpoint/2010/main" val="40725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</p:txBody>
      </p:sp>
    </p:spTree>
    <p:extLst>
      <p:ext uri="{BB962C8B-B14F-4D97-AF65-F5344CB8AC3E}">
        <p14:creationId xmlns:p14="http://schemas.microsoft.com/office/powerpoint/2010/main" val="222337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Story Points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estimate of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Estimate relative to a known story that is given a value of 1 story point (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Generally not applicable across teams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42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Sunday</a:t>
            </a:r>
          </a:p>
          <a:p>
            <a:pPr marL="0" indent="0">
              <a:buNone/>
            </a:pPr>
            <a:r>
              <a:rPr lang="en-US" sz="2000" dirty="0"/>
              <a:t>Mosaic v2 complete by the start of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9319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4 </a:t>
            </a:r>
          </a:p>
        </p:txBody>
      </p:sp>
    </p:spTree>
    <p:extLst>
      <p:ext uri="{BB962C8B-B14F-4D97-AF65-F5344CB8AC3E}">
        <p14:creationId xmlns:p14="http://schemas.microsoft.com/office/powerpoint/2010/main" val="33317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</a:t>
            </a:r>
            <a:r>
              <a:rPr lang="en-US" sz="2000" u="sng" dirty="0"/>
              <a:t>Sunday, March 8</a:t>
            </a:r>
            <a:r>
              <a:rPr lang="en-US" sz="2000" u="sng" baseline="30000" dirty="0"/>
              <a:t>th</a:t>
            </a:r>
            <a:r>
              <a:rPr lang="en-US" sz="2000" u="sng" dirty="0"/>
              <a:t> at 11:59pm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5 Planning will be when you return from Spring Break</a:t>
            </a:r>
          </a:p>
          <a:p>
            <a:pPr marL="0" indent="0">
              <a:buNone/>
            </a:pPr>
            <a:r>
              <a:rPr lang="en-US" sz="2000" dirty="0"/>
              <a:t>Have a wonderful Spring Break</a:t>
            </a:r>
          </a:p>
        </p:txBody>
      </p:sp>
    </p:spTree>
    <p:extLst>
      <p:ext uri="{BB962C8B-B14F-4D97-AF65-F5344CB8AC3E}">
        <p14:creationId xmlns:p14="http://schemas.microsoft.com/office/powerpoint/2010/main" val="20058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497</Words>
  <Application>Microsoft Macintosh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Object-Oriented Programming Lecture, Discussion, &amp; Lab Eric Pogue</vt:lpstr>
      <vt:lpstr>Friendly Conversation Topic –  Features, Stories, and Story Points</vt:lpstr>
      <vt:lpstr>Recall Agile Requirements</vt:lpstr>
      <vt:lpstr>Recall Agile Stories</vt:lpstr>
      <vt:lpstr>Recall Agile Stories</vt:lpstr>
      <vt:lpstr>Stories Points</vt:lpstr>
      <vt:lpstr>Prework &amp; Announcements</vt:lpstr>
      <vt:lpstr>Q&amp;A  for Sprint 4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107</cp:revision>
  <dcterms:created xsi:type="dcterms:W3CDTF">2019-01-14T15:53:15Z</dcterms:created>
  <dcterms:modified xsi:type="dcterms:W3CDTF">2020-03-04T19:28:02Z</dcterms:modified>
</cp:coreProperties>
</file>