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5" r:id="rId2"/>
    <p:sldId id="492" r:id="rId3"/>
    <p:sldId id="318" r:id="rId4"/>
    <p:sldId id="633" r:id="rId5"/>
    <p:sldId id="6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492"/>
            <p14:sldId id="318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1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Wednesday, October 18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12470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activities and assignments need to be complete Sunday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154</Words>
  <Application>Microsoft Macintosh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Friendly Conversation Topic?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22</cp:revision>
  <dcterms:created xsi:type="dcterms:W3CDTF">2019-10-04T13:39:56Z</dcterms:created>
  <dcterms:modified xsi:type="dcterms:W3CDTF">2019-10-16T23:57:23Z</dcterms:modified>
</cp:coreProperties>
</file>