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272" r:id="rId3"/>
    <p:sldId id="504" r:id="rId4"/>
    <p:sldId id="264" r:id="rId5"/>
    <p:sldId id="506" r:id="rId6"/>
    <p:sldId id="318" r:id="rId7"/>
    <p:sldId id="313" r:id="rId8"/>
    <p:sldId id="31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60612" autoAdjust="0"/>
  </p:normalViewPr>
  <p:slideViewPr>
    <p:cSldViewPr snapToGrid="0">
      <p:cViewPr varScale="1">
        <p:scale>
          <a:sx n="72" d="100"/>
          <a:sy n="72" d="100"/>
        </p:scale>
        <p:origin x="20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Wednesday, August 28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</a:t>
            </a:r>
            <a:r>
              <a:rPr lang="en-US" sz="2400" dirty="0"/>
              <a:t>Object-Oriented Programming Concepts and Practices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Programming Assignment 1 (Friday)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Quiz 1 (Friday)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MWF 2-2:50pm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7838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Discussion: 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Discussion: Object-Oriented Programming Concepts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82058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 ready to form Scrum teams that each have a mix of skill sets during our next lab/lecture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Divide into Scrum teams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Identify a Scrum Master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Pick a Name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Review &amp; Discuss Activities List 1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Review &amp; Discuss Programming Assignment 1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Review &amp; Discuss Quiz 1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Report-out last 5 minutes of class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555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Welcome!</vt:lpstr>
      <vt:lpstr>Today’s “Friendly Conversation” topic</vt:lpstr>
      <vt:lpstr>Discussion: Syllabus Overview</vt:lpstr>
      <vt:lpstr>Discussion: Object-Oriented Programming Concepts and Practices</vt:lpstr>
      <vt:lpstr>Assignment for Next Class</vt:lpstr>
      <vt:lpstr>Lab</vt:lpstr>
      <vt:lpstr>Wrap-up and  Final Questions/Comments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13</cp:revision>
  <dcterms:created xsi:type="dcterms:W3CDTF">2019-01-14T15:53:15Z</dcterms:created>
  <dcterms:modified xsi:type="dcterms:W3CDTF">2019-08-26T21:11:12Z</dcterms:modified>
</cp:coreProperties>
</file>