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492" r:id="rId3"/>
    <p:sldId id="318" r:id="rId4"/>
    <p:sldId id="635" r:id="rId5"/>
    <p:sldId id="633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492"/>
            <p14:sldId id="318"/>
            <p14:sldId id="635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Monday, October 21</a:t>
            </a:r>
            <a:r>
              <a:rPr lang="en-US" sz="2000" baseline="30000" dirty="0"/>
              <a:t>st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CORS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Previous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Wednesday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 Overview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Retrospective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Friendly Conversation Topic - CORS</a:t>
            </a:r>
          </a:p>
        </p:txBody>
      </p:sp>
    </p:spTree>
    <p:extLst>
      <p:ext uri="{BB962C8B-B14F-4D97-AF65-F5344CB8AC3E}">
        <p14:creationId xmlns:p14="http://schemas.microsoft.com/office/powerpoint/2010/main" val="12470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activities and assignments need to be complete Sunday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10924"/>
              </p:ext>
            </p:extLst>
          </p:nvPr>
        </p:nvGraphicFramePr>
        <p:xfrm>
          <a:off x="1333500" y="1820863"/>
          <a:ext cx="95250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9525000" imgH="3213100" progId="Excel.Sheet.12">
                  <p:embed/>
                </p:oleObj>
              </mc:Choice>
              <mc:Fallback>
                <p:oleObj name="Worksheet" r:id="rId4" imgW="95250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0863"/>
                        <a:ext cx="95250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50EE83F8-8F0D-474F-B4EA-7330EDBC7132}"/>
              </a:ext>
            </a:extLst>
          </p:cNvPr>
          <p:cNvSpPr/>
          <p:nvPr/>
        </p:nvSpPr>
        <p:spPr>
          <a:xfrm>
            <a:off x="8636651" y="3205741"/>
            <a:ext cx="289992" cy="29071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183</Words>
  <Application>Microsoft Macintosh PowerPoint</Application>
  <PresentationFormat>Widescreen</PresentationFormat>
  <Paragraphs>31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Object-Oriented Programming Discussion, Lecture, &amp; Lab Eric Pogue</vt:lpstr>
      <vt:lpstr>Friendly Conversation Topic - CORS</vt:lpstr>
      <vt:lpstr>Assignment</vt:lpstr>
      <vt:lpstr>Remaining Schedule 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23</cp:revision>
  <dcterms:created xsi:type="dcterms:W3CDTF">2019-10-04T13:39:56Z</dcterms:created>
  <dcterms:modified xsi:type="dcterms:W3CDTF">2019-10-20T18:46:29Z</dcterms:modified>
</cp:coreProperties>
</file>