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656" r:id="rId3"/>
    <p:sldId id="757" r:id="rId4"/>
    <p:sldId id="898" r:id="rId5"/>
    <p:sldId id="911" r:id="rId6"/>
    <p:sldId id="912" r:id="rId7"/>
    <p:sldId id="913" r:id="rId8"/>
    <p:sldId id="914" r:id="rId9"/>
    <p:sldId id="915" r:id="rId10"/>
    <p:sldId id="759" r:id="rId11"/>
    <p:sldId id="751" r:id="rId12"/>
    <p:sldId id="580" r:id="rId13"/>
    <p:sldId id="752" r:id="rId14"/>
    <p:sldId id="666" r:id="rId15"/>
    <p:sldId id="919" r:id="rId16"/>
    <p:sldId id="917" r:id="rId17"/>
    <p:sldId id="918" r:id="rId18"/>
    <p:sldId id="6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6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6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0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0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2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_-_2004_Worksheet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XML-RPC" TargetMode="External"/><Relationship Id="rId3" Type="http://schemas.openxmlformats.org/officeDocument/2006/relationships/hyperlink" Target="https://en.wikipedia.org/wiki/Remote_procedure_call" TargetMode="External"/><Relationship Id="rId7" Type="http://schemas.openxmlformats.org/officeDocument/2006/relationships/hyperlink" Target="https://en.wikipedia.org/wiki/X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Object_Request_Broker_Architecture" TargetMode="External"/><Relationship Id="rId5" Type="http://schemas.openxmlformats.org/officeDocument/2006/relationships/hyperlink" Target="https://en.wikipedia.org/wiki/Distributed_Component_Object_Model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Java_remote_method_invocation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presentational_state_transfer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AP" TargetMode="External"/><Relationship Id="rId5" Type="http://schemas.openxmlformats.org/officeDocument/2006/relationships/hyperlink" Target="https://en.wikipedia.org/wiki/XML-RPC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XM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tutsplus.com/tutorials/rest-vs-grpc-battle-of-the-apis--cms-30711" TargetMode="External"/><Relationship Id="rId3" Type="http://schemas.openxmlformats.org/officeDocument/2006/relationships/hyperlink" Target="https://en.wikipedia.org/wiki/Web_service" TargetMode="External"/><Relationship Id="rId7" Type="http://schemas.openxmlformats.org/officeDocument/2006/relationships/hyperlink" Target="https://grpc.io/faq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PC" TargetMode="External"/><Relationship Id="rId11" Type="http://schemas.openxmlformats.org/officeDocument/2006/relationships/hyperlink" Target="https://en.wikipedia.org/wiki/Internet_protocol_suite" TargetMode="External"/><Relationship Id="rId5" Type="http://schemas.openxmlformats.org/officeDocument/2006/relationships/hyperlink" Target="https://en.wikipedia.org/wiki/Representational_state_transf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medium.com/@EmperorRXF/evaluating-performance-of-rest-vs-grpc-1b8bdf0b22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February 24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Thursday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Upcoming Demos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93269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A9F5467-3A8F-A645-9E5B-18FFCE79F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418689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Start working early on assignments… and submit something!</a:t>
            </a:r>
          </a:p>
        </p:txBody>
      </p:sp>
    </p:spTree>
    <p:extLst>
      <p:ext uri="{BB962C8B-B14F-4D97-AF65-F5344CB8AC3E}">
        <p14:creationId xmlns:p14="http://schemas.microsoft.com/office/powerpoint/2010/main" val="378397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225970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Planning Topics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Calendar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Activities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8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4</a:t>
            </a:r>
          </a:p>
          <a:p>
            <a:pPr marL="0" indent="0">
              <a:buNone/>
            </a:pPr>
            <a:r>
              <a:rPr lang="en-US" sz="2000" dirty="0"/>
              <a:t>Be ready for Sprint 3 demos including having completed Class Forum postings</a:t>
            </a:r>
          </a:p>
          <a:p>
            <a:pPr marL="0" indent="0">
              <a:buNone/>
            </a:pPr>
            <a:r>
              <a:rPr lang="en-US" sz="2000" dirty="0"/>
              <a:t>Be ready to complete DB4 as a team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7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sprint 2 activities list and assignments in detail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 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5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2 Assignments &amp; Activity List Items are due Sunday.</a:t>
            </a:r>
          </a:p>
          <a:p>
            <a:pPr marL="0" indent="0">
              <a:buNone/>
            </a:pPr>
            <a:r>
              <a:rPr lang="en-US" sz="2000" dirty="0"/>
              <a:t>FaceDraw v2 complete by the start of class on Thursday, February 20</a:t>
            </a:r>
            <a:r>
              <a:rPr lang="en-US" sz="2000" baseline="30000" dirty="0"/>
              <a:t>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52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Network Architecture &amp; Protocols – Part 3</a:t>
            </a:r>
          </a:p>
        </p:txBody>
      </p:sp>
    </p:spTree>
    <p:extLst>
      <p:ext uri="{BB962C8B-B14F-4D97-AF65-F5344CB8AC3E}">
        <p14:creationId xmlns:p14="http://schemas.microsoft.com/office/powerpoint/2010/main" val="2063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967" y="1425197"/>
            <a:ext cx="5400726" cy="40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Distributed Computing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RPC (Remote procedure call)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SOA (service-oriented architecture) version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 RMI (Java remote method invocation)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DCOM (Distributed Component Object Model)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CORBA (Common Object Request Broker Architecture)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[The Web takes over the world]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7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8"/>
              </a:rPr>
              <a:t>[link]</a:t>
            </a:r>
            <a:r>
              <a:rPr lang="en-US" sz="20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9BE90-C0D4-406B-8CC0-01FCDC9A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40FC-5ED0-44E3-B813-C6735E625590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Web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…SOA (service-oriented architecture) version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XML (Extensible Markup Language) </a:t>
            </a:r>
            <a:r>
              <a:rPr lang="en-US" sz="2000" dirty="0">
                <a:hlinkClick r:id="rId4"/>
              </a:rPr>
              <a:t>[link]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XML-RPC (XML &amp; HTTP) </a:t>
            </a:r>
            <a:r>
              <a:rPr lang="en-US" sz="2000" dirty="0">
                <a:hlinkClick r:id="rId5"/>
              </a:rPr>
              <a:t>[link]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SOAP (Simple Object Access Protocol)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07D95-60D1-476F-8F34-B0D12CE62F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0F564-56B6-4C5C-B0C1-1AF4213D17D6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Back to the Future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Web Services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…SOA (service-oriented architecture) version 2 [link]</a:t>
            </a:r>
          </a:p>
          <a:p>
            <a:pPr marL="0" indent="0">
              <a:buNone/>
            </a:pPr>
            <a:r>
              <a:rPr lang="en-US" sz="2000" dirty="0"/>
              <a:t>JSON (JavaScript Object Notation)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(Representational State Transfer)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[link]</a:t>
            </a:r>
            <a:r>
              <a:rPr lang="en-US" sz="2000" dirty="0"/>
              <a:t> Or </a:t>
            </a:r>
            <a:r>
              <a:rPr lang="en-US" sz="2000" dirty="0">
                <a:hlinkClick r:id="rId7"/>
              </a:rPr>
              <a:t>https://grpc.io/faq/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REST vs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 vs. </a:t>
            </a:r>
            <a:r>
              <a:rPr lang="en-US" sz="2000" dirty="0" err="1"/>
              <a:t>gRPC</a:t>
            </a:r>
            <a:r>
              <a:rPr lang="en-US" sz="2000" dirty="0"/>
              <a:t>: Battle of the APIs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Evaluating Performance of REST vs.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en-US" sz="2000" dirty="0">
                <a:hlinkClick r:id="rId9"/>
              </a:rPr>
              <a:t>[link]</a:t>
            </a:r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FC054-0B24-4CFD-B5CC-ADC37DA85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30956-2EDD-4146-85BF-6182A3CEB693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1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710</Words>
  <Application>Microsoft Macintosh PowerPoint</Application>
  <PresentationFormat>Widescreen</PresentationFormat>
  <Paragraphs>139</Paragraphs>
  <Slides>18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Microsoft Excel 97 - 2004 Worksheet</vt:lpstr>
      <vt:lpstr>Object-Oriented Programming Lecture, Discussion, &amp; Lab Eric Pogue</vt:lpstr>
      <vt:lpstr>Prework</vt:lpstr>
      <vt:lpstr>Friendly Conversation Topic</vt:lpstr>
      <vt:lpstr>Network Architecture &amp; Protocols – Part 3</vt:lpstr>
      <vt:lpstr>Network Architecture – The Internet</vt:lpstr>
      <vt:lpstr>Network Architecture – The Web</vt:lpstr>
      <vt:lpstr>Network Architecture – Distributed Computing</vt:lpstr>
      <vt:lpstr>Network Architecture – Web Services</vt:lpstr>
      <vt:lpstr>Network Architecture – Back to the Future </vt:lpstr>
      <vt:lpstr>Upcoming Demos </vt:lpstr>
      <vt:lpstr>Scrum Process – Sprint Retrospective</vt:lpstr>
      <vt:lpstr>Start working early on assignments… and submit something!</vt:lpstr>
      <vt:lpstr>Feedback?</vt:lpstr>
      <vt:lpstr>Scrum Process &amp; Roles – Sprint Planning</vt:lpstr>
      <vt:lpstr>Planning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93</cp:revision>
  <dcterms:created xsi:type="dcterms:W3CDTF">2019-01-14T15:53:15Z</dcterms:created>
  <dcterms:modified xsi:type="dcterms:W3CDTF">2020-02-24T20:37:16Z</dcterms:modified>
</cp:coreProperties>
</file>