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610" r:id="rId3"/>
    <p:sldId id="491" r:id="rId4"/>
    <p:sldId id="587" r:id="rId5"/>
    <p:sldId id="588" r:id="rId6"/>
    <p:sldId id="565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60612" autoAdjust="0"/>
  </p:normalViewPr>
  <p:slideViewPr>
    <p:cSldViewPr snapToGrid="0">
      <p:cViewPr varScale="1">
        <p:scale>
          <a:sx n="75" d="100"/>
          <a:sy n="75" d="100"/>
        </p:scale>
        <p:origin x="1496" y="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Friday, September 20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Software Licenses &amp; Copyrights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Q&amp;A: Sprint 2 Activity List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– All sprint 2 activities and assignments need to be complete Sunday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items on the Activities List with the possible exceptions of the Programming Assignment and Quiz. You should have a solid start on both items, but it is okay if you need to spend time over the weekend to complete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1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Software Licenses &amp; Copyrights</a:t>
            </a:r>
          </a:p>
        </p:txBody>
      </p:sp>
    </p:spTree>
    <p:extLst>
      <p:ext uri="{BB962C8B-B14F-4D97-AF65-F5344CB8AC3E}">
        <p14:creationId xmlns:p14="http://schemas.microsoft.com/office/powerpoint/2010/main" val="362981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Q&amp;A: Sprint 2 Activity List </a:t>
            </a:r>
            <a:br>
              <a:rPr lang="en-US" sz="4400" dirty="0"/>
            </a:br>
            <a:r>
              <a:rPr lang="en-US" sz="4400" dirty="0"/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97740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2 activities and assignments need to be complete Sunday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4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Same Scrum Master for sprint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by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248</Words>
  <Application>Microsoft Macintosh PowerPoint</Application>
  <PresentationFormat>Widescreen</PresentationFormat>
  <Paragraphs>33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</vt:lpstr>
      <vt:lpstr>Software Licenses &amp; Copyrights</vt:lpstr>
      <vt:lpstr>Q&amp;A: Sprint 2 Activity List  and Assignments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16</cp:revision>
  <dcterms:created xsi:type="dcterms:W3CDTF">2019-09-13T13:38:03Z</dcterms:created>
  <dcterms:modified xsi:type="dcterms:W3CDTF">2019-09-19T18:28:35Z</dcterms:modified>
</cp:coreProperties>
</file>