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5" r:id="rId2"/>
    <p:sldId id="579" r:id="rId3"/>
    <p:sldId id="749" r:id="rId4"/>
    <p:sldId id="751" r:id="rId5"/>
    <p:sldId id="580" r:id="rId6"/>
    <p:sldId id="752" r:id="rId7"/>
    <p:sldId id="659" r:id="rId8"/>
    <p:sldId id="483" r:id="rId9"/>
    <p:sldId id="666" r:id="rId10"/>
    <p:sldId id="656" r:id="rId11"/>
    <p:sldId id="661" r:id="rId12"/>
    <p:sldId id="618" r:id="rId13"/>
    <p:sldId id="655" r:id="rId14"/>
    <p:sldId id="617" r:id="rId15"/>
    <p:sldId id="6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01" autoAdjust="0"/>
    <p:restoredTop sz="88710" autoAdjust="0"/>
  </p:normalViewPr>
  <p:slideViewPr>
    <p:cSldViewPr snapToGrid="0">
      <p:cViewPr varScale="1">
        <p:scale>
          <a:sx n="257" d="100"/>
          <a:sy n="257" d="100"/>
        </p:scale>
        <p:origin x="2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1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0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9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6D9EC4B-4B1B-C943-AC65-9B214A1C3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4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 for Tuesday, January 27</a:t>
            </a:r>
            <a:r>
              <a:rPr lang="en-US" sz="2000" baseline="30000" dirty="0"/>
              <a:t>th</a:t>
            </a:r>
            <a:r>
              <a:rPr lang="en-US" sz="2000" dirty="0"/>
              <a:t> at 2pm: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Feedback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Announcements &amp; 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Upcoming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FaceDraw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6</a:t>
            </a:r>
          </a:p>
          <a:p>
            <a:pPr marL="0" indent="0">
              <a:buNone/>
            </a:pPr>
            <a:r>
              <a:rPr lang="en-US" sz="2000" dirty="0"/>
              <a:t>Be ready for Sprint 1 demos including Class Forum postings.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a thorough review of the Sprint 2 Activities List and Assignments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Coding together with BMI Calc Plus, Coding Standards, and Git/GitHub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&amp; GitHub… Configuration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Source code control is Part of Configuration Management. Professional organizations often feel new software developers do not get enough experience with Configuration Management in  college.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&amp; GitHub can play a central role in: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Allowing a team to collectively share and manage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Managing the master copy of your source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Providing a “safety net” while you are programming… allowing you to be </a:t>
            </a:r>
            <a:r>
              <a:rPr lang="en-US" sz="2000" u="sng" dirty="0"/>
              <a:t>bold</a:t>
            </a:r>
            <a:r>
              <a:rPr lang="en-US" sz="2000" dirty="0"/>
              <a:t> in your programming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Submitting project code for class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Deploying code to test or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6709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066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Our Java coding standards will include: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Only submit (or version control) </a:t>
            </a:r>
            <a:r>
              <a:rPr lang="en-US" sz="2000" dirty="0" err="1"/>
              <a:t>README.md</a:t>
            </a:r>
            <a:r>
              <a:rPr lang="en-US" sz="2000" dirty="0"/>
              <a:t> file, license file, plus the source code files required to compile and execute the application (i.e. no class files)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When submitting a zip file, the zip file should include all files in the “root” folder (no subfolders)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Each Java Class should be in its own Java file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CamelCase naming conventions with Classes starting with a capital letter and methods/variables starting with lower case letters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Descriptive class, method, and variable naming with appropriate comments and no commented-out code in the submitted assignments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UTF-8 text files, only tabs (no spaces) at the beginning of lines, and only line feeds (LF, /n) at the end of the line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/>
              <a:t>README.md</a:t>
            </a:r>
            <a:r>
              <a:rPr lang="en-US" sz="2000" dirty="0"/>
              <a:t> file includes clear and concise build/execute instructions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Valuable but conservative use of comments and a Javadoc compatible author statement</a:t>
            </a:r>
          </a:p>
        </p:txBody>
      </p:sp>
    </p:spTree>
    <p:extLst>
      <p:ext uri="{BB962C8B-B14F-4D97-AF65-F5344CB8AC3E}">
        <p14:creationId xmlns:p14="http://schemas.microsoft.com/office/powerpoint/2010/main" val="300020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and GitHub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is a rich and powerful tool. Today we are going to be focused on utilizing some of the basic Git commands as well as branching commands. These commands include: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clone &amp; git pull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add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commit [-a -m “Update file.”]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branch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checkout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merge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F6BCC-AFE1-4B1A-AA4B-A3F575BC3A08}"/>
              </a:ext>
            </a:extLst>
          </p:cNvPr>
          <p:cNvSpPr txBox="1"/>
          <p:nvPr/>
        </p:nvSpPr>
        <p:spPr>
          <a:xfrm>
            <a:off x="6095997" y="4145638"/>
            <a:ext cx="349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Pattern:</a:t>
            </a:r>
          </a:p>
          <a:p>
            <a:r>
              <a:rPr lang="en-US" dirty="0"/>
              <a:t>git branch f-0x</a:t>
            </a:r>
          </a:p>
          <a:p>
            <a:r>
              <a:rPr lang="en-US" dirty="0"/>
              <a:t>git checkout f-0x</a:t>
            </a:r>
          </a:p>
          <a:p>
            <a:r>
              <a:rPr lang="en-US" dirty="0"/>
              <a:t>git commit -a -m “Implement f-0x”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f-0x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D2E2A-BE02-4911-9DA1-A81B99D5C889}"/>
              </a:ext>
            </a:extLst>
          </p:cNvPr>
          <p:cNvSpPr/>
          <p:nvPr/>
        </p:nvSpPr>
        <p:spPr>
          <a:xfrm>
            <a:off x="6035040" y="4091940"/>
            <a:ext cx="3749040" cy="21602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Start, Stop, Continue Retrospective Feedback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Continue</a:t>
            </a:r>
            <a:r>
              <a:rPr lang="en-US" sz="2000" dirty="0"/>
              <a:t>: What is working? Something that we should make sure that we continue to do.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Start</a:t>
            </a:r>
            <a:r>
              <a:rPr lang="en-US" sz="2000" dirty="0"/>
              <a:t>: What is something that would be nice to do that we are not doing now? Maybe something that you have seen work well in other classes or with other teams.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Stop</a:t>
            </a:r>
            <a:r>
              <a:rPr lang="en-US" sz="2000" dirty="0"/>
              <a:t>: What is not working? Something that we should stop doing. </a:t>
            </a:r>
          </a:p>
        </p:txBody>
      </p:sp>
    </p:spTree>
    <p:extLst>
      <p:ext uri="{BB962C8B-B14F-4D97-AF65-F5344CB8AC3E}">
        <p14:creationId xmlns:p14="http://schemas.microsoft.com/office/powerpoint/2010/main" val="427770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&amp; 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Sprint 1 Assignments &amp; Activity List Items are due Sunday.</a:t>
            </a:r>
          </a:p>
        </p:txBody>
      </p:sp>
    </p:spTree>
    <p:extLst>
      <p:ext uri="{BB962C8B-B14F-4D97-AF65-F5344CB8AC3E}">
        <p14:creationId xmlns:p14="http://schemas.microsoft.com/office/powerpoint/2010/main" val="50587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01502" y="485652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Continue: Turning in </a:t>
            </a:r>
            <a:br>
              <a:rPr lang="en-US" sz="4800" dirty="0"/>
            </a:br>
            <a:r>
              <a:rPr lang="en-US" sz="4800" dirty="0"/>
              <a:t>Assignments on Time</a:t>
            </a:r>
          </a:p>
        </p:txBody>
      </p:sp>
    </p:spTree>
    <p:extLst>
      <p:ext uri="{BB962C8B-B14F-4D97-AF65-F5344CB8AC3E}">
        <p14:creationId xmlns:p14="http://schemas.microsoft.com/office/powerpoint/2010/main" val="301295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151540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Upcoming Demos for Thursday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8131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330659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Foreshadowing FaceDraw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17785"/>
            <a:ext cx="4993552" cy="439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sprint 3 FaceDraw assignment, you will need to:</a:t>
            </a:r>
          </a:p>
          <a:p>
            <a:r>
              <a:rPr lang="en-US" sz="2000" dirty="0"/>
              <a:t>Create a graphical Java application</a:t>
            </a:r>
          </a:p>
          <a:p>
            <a:r>
              <a:rPr lang="en-US" sz="2000" dirty="0"/>
              <a:t>Draw 3 to 10 random faces on a window</a:t>
            </a:r>
          </a:p>
          <a:p>
            <a:r>
              <a:rPr lang="en-US" sz="2000" dirty="0"/>
              <a:t>Make each face a random width and height</a:t>
            </a:r>
          </a:p>
          <a:p>
            <a:r>
              <a:rPr lang="en-US" sz="2000" dirty="0"/>
              <a:t>Give each face a random emotion</a:t>
            </a:r>
          </a:p>
          <a:p>
            <a:r>
              <a:rPr lang="en-US" sz="2000" dirty="0"/>
              <a:t>Make it all visually appealing</a:t>
            </a:r>
          </a:p>
          <a:p>
            <a:r>
              <a:rPr lang="en-US" sz="2000" dirty="0"/>
              <a:t>And more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will be challenging!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09D74-3489-4AC9-9903-3B499841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47" y="1617785"/>
            <a:ext cx="4335193" cy="47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6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3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779</Words>
  <Application>Microsoft Macintosh PowerPoint</Application>
  <PresentationFormat>Widescreen</PresentationFormat>
  <Paragraphs>102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Start, Stop, Continue Retrospective Feedback Model</vt:lpstr>
      <vt:lpstr>Announcements &amp; Prework</vt:lpstr>
      <vt:lpstr>Scrum Process – Sprint Retrospective</vt:lpstr>
      <vt:lpstr>Continue: Turning in  Assignments on Time</vt:lpstr>
      <vt:lpstr>Feedback?</vt:lpstr>
      <vt:lpstr>Upcoming Demos for Thursday</vt:lpstr>
      <vt:lpstr>Foreshadowing FaceDraw</vt:lpstr>
      <vt:lpstr>Scrum Process &amp; Roles – Sprint Planning</vt:lpstr>
      <vt:lpstr>Assignment</vt:lpstr>
      <vt:lpstr>Lab</vt:lpstr>
      <vt:lpstr>Git &amp; GitHub… Configuration Management</vt:lpstr>
      <vt:lpstr>Coding Standards</vt:lpstr>
      <vt:lpstr>Git and GitHub Commands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69</cp:revision>
  <dcterms:created xsi:type="dcterms:W3CDTF">2019-01-14T15:53:15Z</dcterms:created>
  <dcterms:modified xsi:type="dcterms:W3CDTF">2020-01-27T19:39:45Z</dcterms:modified>
</cp:coreProperties>
</file>