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659" r:id="rId3"/>
    <p:sldId id="754" r:id="rId4"/>
    <p:sldId id="656" r:id="rId5"/>
    <p:sldId id="661" r:id="rId6"/>
    <p:sldId id="618" r:id="rId7"/>
    <p:sldId id="655" r:id="rId8"/>
    <p:sldId id="617" r:id="rId9"/>
    <p:sldId id="662" r:id="rId10"/>
    <p:sldId id="574" r:id="rId11"/>
    <p:sldId id="750" r:id="rId12"/>
    <p:sldId id="4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9" autoAdjust="0"/>
    <p:restoredTop sz="88684" autoAdjust="0"/>
  </p:normalViewPr>
  <p:slideViewPr>
    <p:cSldViewPr snapToGrid="0">
      <p:cViewPr varScale="1">
        <p:scale>
          <a:sx n="148" d="100"/>
          <a:sy n="148" d="100"/>
        </p:scale>
        <p:origin x="2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Our Sprint 1 Sprint Planning will be Thursday.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possible exception would be non-proportional based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January 27</a:t>
            </a:r>
            <a:r>
              <a:rPr lang="en-US" sz="2000" baseline="30000" dirty="0"/>
              <a:t>th</a:t>
            </a:r>
            <a:r>
              <a:rPr lang="en-US" sz="2000" dirty="0"/>
              <a:t> at 2pm: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Source Code Snippets in VS Code</a:t>
            </a:r>
          </a:p>
        </p:txBody>
      </p:sp>
    </p:spTree>
    <p:extLst>
      <p:ext uri="{BB962C8B-B14F-4D97-AF65-F5344CB8AC3E}">
        <p14:creationId xmlns:p14="http://schemas.microsoft.com/office/powerpoint/2010/main" val="172578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One space or two spaces after a period?</a:t>
            </a:r>
          </a:p>
        </p:txBody>
      </p:sp>
    </p:spTree>
    <p:extLst>
      <p:ext uri="{BB962C8B-B14F-4D97-AF65-F5344CB8AC3E}">
        <p14:creationId xmlns:p14="http://schemas.microsoft.com/office/powerpoint/2010/main" val="411510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Proportional based fonts like Helvetica and Times were designed to have the most visually appealing amount of space after the period. </a:t>
            </a:r>
          </a:p>
        </p:txBody>
      </p:sp>
    </p:spTree>
    <p:extLst>
      <p:ext uri="{BB962C8B-B14F-4D97-AF65-F5344CB8AC3E}">
        <p14:creationId xmlns:p14="http://schemas.microsoft.com/office/powerpoint/2010/main" val="21215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for Thursday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8131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74932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218695" y="3962400"/>
            <a:ext cx="1561698" cy="660400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Demo - Potentially Shippable Product 	</a:t>
            </a:r>
          </a:p>
        </p:txBody>
      </p:sp>
    </p:spTree>
    <p:extLst>
      <p:ext uri="{BB962C8B-B14F-4D97-AF65-F5344CB8AC3E}">
        <p14:creationId xmlns:p14="http://schemas.microsoft.com/office/powerpoint/2010/main" val="38776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TBD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Java coding standards will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(or version control) </a:t>
            </a:r>
            <a:r>
              <a:rPr lang="en-US" sz="2000" dirty="0" err="1"/>
              <a:t>README.md</a:t>
            </a:r>
            <a:r>
              <a:rPr lang="en-US" sz="2000" dirty="0"/>
              <a:t> file, license file, plus the source code files required to compile and execute the application (i.e. no class files)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“root” folder (no subfolders)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methods/variables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 with appropriate comments and no commented-out code in the submitted assignments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UTF-8 text files, only tabs (no spaces) at the beginning of lines, and only line feeds (LF, /n) at the end of the line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 includes clear and concise build/execute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Valuable but conservative use of comments and a Javadoc compatible author statement</a:t>
            </a:r>
          </a:p>
        </p:txBody>
      </p:sp>
    </p:spTree>
    <p:extLst>
      <p:ext uri="{BB962C8B-B14F-4D97-AF65-F5344CB8AC3E}">
        <p14:creationId xmlns:p14="http://schemas.microsoft.com/office/powerpoint/2010/main" val="300020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642</Words>
  <Application>Microsoft Macintosh PowerPoint</Application>
  <PresentationFormat>Widescreen</PresentationFormat>
  <Paragraphs>85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Upcoming Demos for Thursday</vt:lpstr>
      <vt:lpstr>Scrum Demo - Potentially Shippable Product  </vt:lpstr>
      <vt:lpstr>Assignment</vt:lpstr>
      <vt:lpstr>Lab</vt:lpstr>
      <vt:lpstr>Git &amp; GitHub… Configuration Management</vt:lpstr>
      <vt:lpstr>Coding Standards</vt:lpstr>
      <vt:lpstr>Git and GitHub Commands</vt:lpstr>
      <vt:lpstr>End of Session</vt:lpstr>
      <vt:lpstr>Friendly Conversation Topic –  Source Code Snippets in VS Code</vt:lpstr>
      <vt:lpstr>Friendly Conversation Topic –  One space or two spaces after a period?</vt:lpstr>
      <vt:lpstr>Only One Space After a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69</cp:revision>
  <dcterms:created xsi:type="dcterms:W3CDTF">2019-01-14T15:53:15Z</dcterms:created>
  <dcterms:modified xsi:type="dcterms:W3CDTF">2020-01-27T20:25:18Z</dcterms:modified>
</cp:coreProperties>
</file>