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5" r:id="rId2"/>
    <p:sldId id="579" r:id="rId3"/>
    <p:sldId id="749" r:id="rId4"/>
    <p:sldId id="751" r:id="rId5"/>
    <p:sldId id="580" r:id="rId6"/>
    <p:sldId id="752" r:id="rId7"/>
    <p:sldId id="659" r:id="rId8"/>
    <p:sldId id="483" r:id="rId9"/>
    <p:sldId id="666" r:id="rId10"/>
    <p:sldId id="656" r:id="rId11"/>
    <p:sldId id="661" r:id="rId12"/>
    <p:sldId id="618" r:id="rId13"/>
    <p:sldId id="655" r:id="rId14"/>
    <p:sldId id="617" r:id="rId15"/>
    <p:sldId id="662" r:id="rId16"/>
    <p:sldId id="574" r:id="rId17"/>
    <p:sldId id="750" r:id="rId18"/>
    <p:sldId id="4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08" autoAdjust="0"/>
    <p:restoredTop sz="88710" autoAdjust="0"/>
  </p:normalViewPr>
  <p:slideViewPr>
    <p:cSldViewPr snapToGrid="0">
      <p:cViewPr varScale="1">
        <p:scale>
          <a:sx n="257" d="100"/>
          <a:sy n="257" d="100"/>
        </p:scale>
        <p:origin x="2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2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01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Our Sprint 1 Sprint Planning will be Thursday.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71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possible exception would be non-proportional based fonts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5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1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Calendar, Activities List,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1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0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9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6D9EC4B-4B1B-C943-AC65-9B214A1C3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4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9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ate.com/articles/technology/technology/2011/01/space_invader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 for Tuesday, January 27</a:t>
            </a:r>
            <a:r>
              <a:rPr lang="en-US" sz="2000" baseline="30000" dirty="0"/>
              <a:t>th</a:t>
            </a:r>
            <a:r>
              <a:rPr lang="en-US" sz="2000" dirty="0"/>
              <a:t> at 2pm: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Feedback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Announcements &amp; 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Upcoming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FaceDraw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Discussion &amp; Questions welcome at any time… please be present with no phones or email during our time together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through item 6</a:t>
            </a:r>
          </a:p>
          <a:p>
            <a:pPr marL="0" indent="0">
              <a:buNone/>
            </a:pPr>
            <a:r>
              <a:rPr lang="en-US" sz="2000" dirty="0"/>
              <a:t>Be ready for Sprint 1 demos including Class Forum postings.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8"/>
            <a:ext cx="10718950" cy="344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Group: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a thorough review of the Sprint 2 Activities List and Assignments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Coding together with BMI Calc Plus, Coding Standards, and Git/GitHub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663FC-2FE3-C74F-A0F7-0E8E49701540}"/>
              </a:ext>
            </a:extLst>
          </p:cNvPr>
          <p:cNvSpPr txBox="1">
            <a:spLocks/>
          </p:cNvSpPr>
          <p:nvPr/>
        </p:nvSpPr>
        <p:spPr>
          <a:xfrm>
            <a:off x="838200" y="4745399"/>
            <a:ext cx="10718950" cy="18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u="sng" dirty="0"/>
              <a:t>Report Out Guidelines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Scrum Master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600" dirty="0"/>
              <a:t>What is getting in your way or keeping you from completing the assignments?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&amp; GitHub… Configuration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Source code control is Part of Configuration Management. Professional organizations often feel new software developers do not get enough experience with Configuration Management in  college.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&amp; GitHub can play a central role in: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Allowing a team to collectively share and manage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Managing the master copy of your source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Providing a “safety net” while you are programming… allowing you to be </a:t>
            </a:r>
            <a:r>
              <a:rPr lang="en-US" sz="2000" u="sng" dirty="0"/>
              <a:t>bold</a:t>
            </a:r>
            <a:r>
              <a:rPr lang="en-US" sz="2000" dirty="0"/>
              <a:t> in your programming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Submitting project code for class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Deploying code to test or 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6709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9066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Our Java coding standards will include: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Only submit (or version control) </a:t>
            </a:r>
            <a:r>
              <a:rPr lang="en-US" sz="2000" dirty="0" err="1"/>
              <a:t>README.md</a:t>
            </a:r>
            <a:r>
              <a:rPr lang="en-US" sz="2000" dirty="0"/>
              <a:t> file, license file, plus the source code files required to compile and execute the application (i.e. no class files)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When submitting a zip file, the zip file should include all files in the “root” folder (no subfolders)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Each Java Class should be in its own Java file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CamelCase naming conventions with Classes starting with a capital letter and methods/variables starting with lower case letters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Descriptive class, method, and variable naming with appropriate comments and no commented-out code in the submitted assignments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UTF-8 text files, only tabs (no spaces) at the beginning of lines, and only line feeds (LF, /n) at the end of the line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/>
              <a:t>README.md</a:t>
            </a:r>
            <a:r>
              <a:rPr lang="en-US" sz="2000" dirty="0"/>
              <a:t> file includes clear and concise build/execute instructions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Valuable but conservative use of comments and a Javadoc compatible author statement</a:t>
            </a:r>
          </a:p>
        </p:txBody>
      </p:sp>
    </p:spTree>
    <p:extLst>
      <p:ext uri="{BB962C8B-B14F-4D97-AF65-F5344CB8AC3E}">
        <p14:creationId xmlns:p14="http://schemas.microsoft.com/office/powerpoint/2010/main" val="300020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Git and GitHub Commands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Git is a rich and powerful tool. Today we are going to be focused on utilizing some of the basic Git commands as well as branching commands. These commands include: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clone &amp; git pull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add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commit [-a -m “Update file.”]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branch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checkout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merge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git push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9F6BCC-AFE1-4B1A-AA4B-A3F575BC3A08}"/>
              </a:ext>
            </a:extLst>
          </p:cNvPr>
          <p:cNvSpPr txBox="1"/>
          <p:nvPr/>
        </p:nvSpPr>
        <p:spPr>
          <a:xfrm>
            <a:off x="6095997" y="4145638"/>
            <a:ext cx="349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Pattern:</a:t>
            </a:r>
          </a:p>
          <a:p>
            <a:r>
              <a:rPr lang="en-US" dirty="0"/>
              <a:t>git branch f-0x</a:t>
            </a:r>
          </a:p>
          <a:p>
            <a:r>
              <a:rPr lang="en-US" dirty="0"/>
              <a:t>git checkout f-0x</a:t>
            </a:r>
          </a:p>
          <a:p>
            <a:r>
              <a:rPr lang="en-US" dirty="0"/>
              <a:t>git commit -a -m “Implement f-0x”</a:t>
            </a:r>
          </a:p>
          <a:p>
            <a:r>
              <a:rPr lang="en-US" dirty="0"/>
              <a:t>git checkout master</a:t>
            </a:r>
          </a:p>
          <a:p>
            <a:r>
              <a:rPr lang="en-US" dirty="0"/>
              <a:t>git merge f-0x</a:t>
            </a:r>
          </a:p>
          <a:p>
            <a:r>
              <a:rPr lang="en-US" dirty="0"/>
              <a:t>git push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D2E2A-BE02-4911-9DA1-A81B99D5C889}"/>
              </a:ext>
            </a:extLst>
          </p:cNvPr>
          <p:cNvSpPr/>
          <p:nvPr/>
        </p:nvSpPr>
        <p:spPr>
          <a:xfrm>
            <a:off x="6035040" y="4091940"/>
            <a:ext cx="3749040" cy="216027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4265837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 – </a:t>
            </a:r>
            <a:br>
              <a:rPr lang="en-US" sz="4800" dirty="0"/>
            </a:br>
            <a:r>
              <a:rPr lang="en-US" sz="4800" dirty="0"/>
              <a:t>Source Code Snippets in VS Code</a:t>
            </a:r>
          </a:p>
        </p:txBody>
      </p:sp>
    </p:spTree>
    <p:extLst>
      <p:ext uri="{BB962C8B-B14F-4D97-AF65-F5344CB8AC3E}">
        <p14:creationId xmlns:p14="http://schemas.microsoft.com/office/powerpoint/2010/main" val="172578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Friendly Conversation Topic –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One space or two spaces after a period?</a:t>
            </a:r>
          </a:p>
        </p:txBody>
      </p:sp>
    </p:spTree>
    <p:extLst>
      <p:ext uri="{BB962C8B-B14F-4D97-AF65-F5344CB8AC3E}">
        <p14:creationId xmlns:p14="http://schemas.microsoft.com/office/powerpoint/2010/main" val="4115102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Only One Space After a Period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Rule: Utilize one space after a period or similar punctuation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Proportional based fonts like Helvetica and Times were designed to have the most visually appealing amount of space after the period. </a:t>
            </a:r>
          </a:p>
        </p:txBody>
      </p:sp>
    </p:spTree>
    <p:extLst>
      <p:ext uri="{BB962C8B-B14F-4D97-AF65-F5344CB8AC3E}">
        <p14:creationId xmlns:p14="http://schemas.microsoft.com/office/powerpoint/2010/main" val="212151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Start, Stop, Continue Retrospective Feedback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1" cy="4486275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Continue</a:t>
            </a:r>
            <a:r>
              <a:rPr lang="en-US" sz="2000" dirty="0"/>
              <a:t>: What is working? Something that we should make sure that we continue to do.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Start</a:t>
            </a:r>
            <a:r>
              <a:rPr lang="en-US" sz="2000" dirty="0"/>
              <a:t>: What is something that would be nice to do that we are not doing now? Maybe something that you have seen work well in other classes or with other teams.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b="1" u="sng" dirty="0"/>
              <a:t>Stop</a:t>
            </a:r>
            <a:r>
              <a:rPr lang="en-US" sz="2000" dirty="0"/>
              <a:t>: What is not working? Something that we should stop doing. </a:t>
            </a:r>
          </a:p>
        </p:txBody>
      </p:sp>
    </p:spTree>
    <p:extLst>
      <p:ext uri="{BB962C8B-B14F-4D97-AF65-F5344CB8AC3E}">
        <p14:creationId xmlns:p14="http://schemas.microsoft.com/office/powerpoint/2010/main" val="427770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&amp; 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ALL Sprint 1 Assignments &amp; Activity List Items are due Sunday.</a:t>
            </a:r>
          </a:p>
        </p:txBody>
      </p:sp>
    </p:spTree>
    <p:extLst>
      <p:ext uri="{BB962C8B-B14F-4D97-AF65-F5344CB8AC3E}">
        <p14:creationId xmlns:p14="http://schemas.microsoft.com/office/powerpoint/2010/main" val="50587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4" tooltip="User:Dr ian mitchell (page does not exist)"/>
              </a:rPr>
              <a:t>Dr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ian</a:t>
            </a:r>
            <a:r>
              <a:rPr lang="en-US" dirty="0">
                <a:hlinkClick r:id="rId4" tooltip="User:Dr ian mitchell (page does not exist)"/>
              </a:rPr>
              <a:t> </a:t>
            </a:r>
            <a:r>
              <a:rPr lang="en-US" dirty="0" err="1">
                <a:hlinkClick r:id="rId4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01502" y="485652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Continue: Turning in </a:t>
            </a:r>
            <a:br>
              <a:rPr lang="en-US" sz="4800" dirty="0"/>
            </a:br>
            <a:r>
              <a:rPr lang="en-US" sz="4800" dirty="0"/>
              <a:t>Assignments on Time</a:t>
            </a:r>
          </a:p>
        </p:txBody>
      </p:sp>
    </p:spTree>
    <p:extLst>
      <p:ext uri="{BB962C8B-B14F-4D97-AF65-F5344CB8AC3E}">
        <p14:creationId xmlns:p14="http://schemas.microsoft.com/office/powerpoint/2010/main" val="301295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151540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Upcoming Demos for Thursday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A9F5467-3A8F-A645-9E5B-18FFCE79F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8131"/>
              </p:ext>
            </p:extLst>
          </p:nvPr>
        </p:nvGraphicFramePr>
        <p:xfrm>
          <a:off x="3708400" y="1731963"/>
          <a:ext cx="47752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Worksheet" r:id="rId4" imgW="4775200" imgH="3390900" progId="Excel.Sheet.8">
                  <p:embed/>
                </p:oleObj>
              </mc:Choice>
              <mc:Fallback>
                <p:oleObj name="Worksheet" r:id="rId4" imgW="4775200" imgH="33909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8400" y="1731963"/>
                        <a:ext cx="4775200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6DC71DB-37BC-8142-A89B-0573B23942D8}"/>
              </a:ext>
            </a:extLst>
          </p:cNvPr>
          <p:cNvSpPr/>
          <p:nvPr/>
        </p:nvSpPr>
        <p:spPr>
          <a:xfrm>
            <a:off x="3648440" y="5425402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Demos will be the first Thursday of each sprint. </a:t>
            </a:r>
          </a:p>
        </p:txBody>
      </p:sp>
    </p:spTree>
    <p:extLst>
      <p:ext uri="{BB962C8B-B14F-4D97-AF65-F5344CB8AC3E}">
        <p14:creationId xmlns:p14="http://schemas.microsoft.com/office/powerpoint/2010/main" val="3306590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Foreshadowing FaceDraw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17785"/>
            <a:ext cx="4993552" cy="4398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the sprint 3 FaceDraw assignment, you will need to:</a:t>
            </a:r>
          </a:p>
          <a:p>
            <a:r>
              <a:rPr lang="en-US" sz="2000" dirty="0"/>
              <a:t>Create a graphical Java application</a:t>
            </a:r>
          </a:p>
          <a:p>
            <a:r>
              <a:rPr lang="en-US" sz="2000" dirty="0"/>
              <a:t>Draw 3 to 10 random faces on a window</a:t>
            </a:r>
          </a:p>
          <a:p>
            <a:r>
              <a:rPr lang="en-US" sz="2000" dirty="0"/>
              <a:t>Make each face a random width and height</a:t>
            </a:r>
          </a:p>
          <a:p>
            <a:r>
              <a:rPr lang="en-US" sz="2000" dirty="0"/>
              <a:t>Give each face a random emotion</a:t>
            </a:r>
          </a:p>
          <a:p>
            <a:r>
              <a:rPr lang="en-US" sz="2000" dirty="0"/>
              <a:t>Make it all visually appealing</a:t>
            </a:r>
          </a:p>
          <a:p>
            <a:r>
              <a:rPr lang="en-US" sz="2000" dirty="0"/>
              <a:t>And more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will be challenging!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09D74-3489-4AC9-9903-3B499841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47" y="1617785"/>
            <a:ext cx="4335193" cy="47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6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3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867</Words>
  <Application>Microsoft Macintosh PowerPoint</Application>
  <PresentationFormat>Widescreen</PresentationFormat>
  <Paragraphs>113</Paragraphs>
  <Slides>18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Start, Stop, Continue Retrospective Feedback Model</vt:lpstr>
      <vt:lpstr>Announcements &amp; Prework</vt:lpstr>
      <vt:lpstr>Scrum Process – Sprint Retrospective</vt:lpstr>
      <vt:lpstr>Continue: Turning in  Assignments on Time</vt:lpstr>
      <vt:lpstr>Feedback?</vt:lpstr>
      <vt:lpstr>Upcoming Demos for Thursday</vt:lpstr>
      <vt:lpstr>Foreshadowing FaceDraw</vt:lpstr>
      <vt:lpstr>Scrum Process &amp; Roles – Sprint Planning</vt:lpstr>
      <vt:lpstr>Assignment</vt:lpstr>
      <vt:lpstr>Lab</vt:lpstr>
      <vt:lpstr>Git &amp; GitHub… Configuration Management</vt:lpstr>
      <vt:lpstr>Coding Standards</vt:lpstr>
      <vt:lpstr>Git and GitHub Commands</vt:lpstr>
      <vt:lpstr>End of Session</vt:lpstr>
      <vt:lpstr>Friendly Conversation Topic –  Source Code Snippets in VS Code</vt:lpstr>
      <vt:lpstr>Friendly Conversation Topic –  One space or two spaces after a period?</vt:lpstr>
      <vt:lpstr>Only One Space After a Period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Eric Pogue</dc:creator>
  <cp:lastModifiedBy>Pogue, Eric</cp:lastModifiedBy>
  <cp:revision>68</cp:revision>
  <dcterms:created xsi:type="dcterms:W3CDTF">2019-01-14T15:53:15Z</dcterms:created>
  <dcterms:modified xsi:type="dcterms:W3CDTF">2020-01-27T19:39:30Z</dcterms:modified>
</cp:coreProperties>
</file>