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757" r:id="rId3"/>
    <p:sldId id="924" r:id="rId4"/>
    <p:sldId id="656" r:id="rId5"/>
    <p:sldId id="922" r:id="rId6"/>
    <p:sldId id="923" r:id="rId7"/>
    <p:sldId id="921" r:id="rId8"/>
    <p:sldId id="919" r:id="rId9"/>
    <p:sldId id="920" r:id="rId10"/>
    <p:sldId id="918" r:id="rId11"/>
    <p:sldId id="6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9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March 3</a:t>
            </a:r>
            <a:r>
              <a:rPr lang="en-US" sz="2000" baseline="30000" dirty="0"/>
              <a:t>rd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MosaicLite</a:t>
            </a:r>
            <a:r>
              <a:rPr lang="en-US" sz="2000" dirty="0"/>
              <a:t> plus </a:t>
            </a:r>
            <a:r>
              <a:rPr lang="en-US" sz="2000" dirty="0" err="1"/>
              <a:t>MouseListener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 - Stories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Final Project Requirements</a:t>
            </a:r>
            <a:br>
              <a:rPr lang="en-US" sz="4800" dirty="0"/>
            </a:br>
            <a:r>
              <a:rPr lang="en-US" sz="4800" dirty="0"/>
              <a:t>will be in the form of Epics &amp; Stories</a:t>
            </a:r>
          </a:p>
        </p:txBody>
      </p:sp>
    </p:spTree>
    <p:extLst>
      <p:ext uri="{BB962C8B-B14F-4D97-AF65-F5344CB8AC3E}">
        <p14:creationId xmlns:p14="http://schemas.microsoft.com/office/powerpoint/2010/main" val="28007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&amp; Scrum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Scaled Agile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 (months)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 (weeks)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stories are user centric and take the form of:</a:t>
            </a:r>
          </a:p>
          <a:p>
            <a:pPr marL="0" indent="0">
              <a:buNone/>
            </a:pPr>
            <a:r>
              <a:rPr lang="en-US" sz="2000" dirty="0"/>
              <a:t>As a _________</a:t>
            </a:r>
          </a:p>
          <a:p>
            <a:pPr marL="0" indent="0">
              <a:buNone/>
            </a:pPr>
            <a:r>
              <a:rPr lang="en-US" sz="2000" dirty="0"/>
              <a:t>I want  _________</a:t>
            </a:r>
          </a:p>
          <a:p>
            <a:pPr marL="0" indent="0">
              <a:buNone/>
            </a:pPr>
            <a:r>
              <a:rPr lang="en-US" sz="2000" dirty="0"/>
              <a:t>So that _________</a:t>
            </a:r>
          </a:p>
          <a:p>
            <a:pPr marL="0" indent="0">
              <a:buNone/>
            </a:pPr>
            <a:r>
              <a:rPr lang="en-US" sz="2000" dirty="0"/>
              <a:t>Epics &amp; Features follow the same format.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</p:txBody>
      </p:sp>
    </p:spTree>
    <p:extLst>
      <p:ext uri="{BB962C8B-B14F-4D97-AF65-F5344CB8AC3E}">
        <p14:creationId xmlns:p14="http://schemas.microsoft.com/office/powerpoint/2010/main" val="40725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</p:txBody>
      </p:sp>
    </p:spTree>
    <p:extLst>
      <p:ext uri="{BB962C8B-B14F-4D97-AF65-F5344CB8AC3E}">
        <p14:creationId xmlns:p14="http://schemas.microsoft.com/office/powerpoint/2010/main" val="22233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Mosaic v1 complete before class on Tuesday</a:t>
            </a:r>
          </a:p>
        </p:txBody>
      </p:sp>
    </p:spTree>
    <p:extLst>
      <p:ext uri="{BB962C8B-B14F-4D97-AF65-F5344CB8AC3E}">
        <p14:creationId xmlns:p14="http://schemas.microsoft.com/office/powerpoint/2010/main" val="9319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4 </a:t>
            </a:r>
          </a:p>
        </p:txBody>
      </p:sp>
    </p:spTree>
    <p:extLst>
      <p:ext uri="{BB962C8B-B14F-4D97-AF65-F5344CB8AC3E}">
        <p14:creationId xmlns:p14="http://schemas.microsoft.com/office/powerpoint/2010/main" val="33317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Sunday</a:t>
            </a:r>
          </a:p>
          <a:p>
            <a:pPr marL="0" indent="0">
              <a:buNone/>
            </a:pPr>
            <a:r>
              <a:rPr lang="en-US" sz="2000" dirty="0"/>
              <a:t>Mosaic v2 complete by the start of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20058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407</Words>
  <Application>Microsoft Macintosh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Object-Oriented Programming Lecture, Discussion, &amp; Lab Eric Pogue</vt:lpstr>
      <vt:lpstr>Friendly Conversation Topic - Stories</vt:lpstr>
      <vt:lpstr>Final Project Requirements will be in the form of Epics &amp; Stories</vt:lpstr>
      <vt:lpstr>Agile Requirements</vt:lpstr>
      <vt:lpstr>Agile Stories</vt:lpstr>
      <vt:lpstr>Agile Stories</vt:lpstr>
      <vt:lpstr>Prework &amp; Announcements</vt:lpstr>
      <vt:lpstr>Q&amp;A  for Sprint 4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104</cp:revision>
  <dcterms:created xsi:type="dcterms:W3CDTF">2019-01-14T15:53:15Z</dcterms:created>
  <dcterms:modified xsi:type="dcterms:W3CDTF">2020-03-03T18:49:31Z</dcterms:modified>
</cp:coreProperties>
</file>