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649" r:id="rId3"/>
    <p:sldId id="745" r:id="rId4"/>
    <p:sldId id="663" r:id="rId5"/>
    <p:sldId id="744" r:id="rId6"/>
    <p:sldId id="664" r:id="rId7"/>
    <p:sldId id="665" r:id="rId8"/>
    <p:sldId id="666" r:id="rId9"/>
    <p:sldId id="315" r:id="rId10"/>
    <p:sldId id="318" r:id="rId11"/>
    <p:sldId id="633" r:id="rId12"/>
    <p:sldId id="74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9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Agile Team Commitments</a:t>
            </a:r>
          </a:p>
          <a:p>
            <a:pPr marL="0" indent="0">
              <a:buNone/>
            </a:pPr>
            <a:r>
              <a:rPr lang="en-US" sz="1200" dirty="0"/>
              <a:t>Everyone is a team member and is responsible for the work getting done</a:t>
            </a:r>
          </a:p>
          <a:p>
            <a:pPr marL="0" indent="0">
              <a:buNone/>
            </a:pPr>
            <a:r>
              <a:rPr lang="en-US" sz="1200" dirty="0"/>
              <a:t>we don’t need no titles or positions</a:t>
            </a:r>
          </a:p>
          <a:p>
            <a:pPr marL="0" indent="0">
              <a:buNone/>
            </a:pPr>
            <a:r>
              <a:rPr lang="en-US" sz="1200" dirty="0"/>
              <a:t>self-organizing</a:t>
            </a:r>
          </a:p>
          <a:p>
            <a:pPr marL="0" indent="0">
              <a:buNone/>
            </a:pPr>
            <a:r>
              <a:rPr lang="en-US" sz="1200" dirty="0"/>
              <a:t>we will make our own commitments</a:t>
            </a:r>
          </a:p>
          <a:p>
            <a:pPr marL="0" indent="0">
              <a:buNone/>
            </a:pPr>
            <a:r>
              <a:rPr lang="en-US" sz="1200" dirty="0"/>
              <a:t>transparency (let’s share the information)</a:t>
            </a:r>
          </a:p>
          <a:p>
            <a:pPr marL="0" indent="0">
              <a:buNone/>
            </a:pPr>
            <a:r>
              <a:rPr lang="en-US" sz="1200" dirty="0"/>
              <a:t>flexible/organic teams, organic architecture (minimal appropriate documentation/standards)</a:t>
            </a:r>
          </a:p>
          <a:p>
            <a:pPr marL="0" indent="0">
              <a:buNone/>
            </a:pPr>
            <a:r>
              <a:rPr lang="en-US" sz="1200" dirty="0"/>
              <a:t>no contracts (let’s talk it over)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roles exist like developer, tester, etc.</a:t>
            </a:r>
          </a:p>
          <a:p>
            <a:r>
              <a:rPr lang="en-US" dirty="0"/>
              <a:t>Individuals are expected to play multiple roles as needed. </a:t>
            </a:r>
          </a:p>
          <a:p>
            <a:endParaRPr lang="en-US" dirty="0"/>
          </a:p>
          <a:p>
            <a:r>
              <a:rPr lang="en-US" dirty="0"/>
              <a:t>Three Artifacts: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Product Backlog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User Stories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Burndown Chart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Three Rituals: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Sprint Planning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Daily Scrum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Sprint Review or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Thank you, Henry, (Palmer)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1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1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Thursday, January 16</a:t>
            </a:r>
            <a:r>
              <a:rPr lang="en-US" sz="2200" baseline="30000" dirty="0"/>
              <a:t>th</a:t>
            </a:r>
            <a:r>
              <a:rPr lang="en-US" sz="2200" dirty="0"/>
              <a:t> at 2pm 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Scrum Roles, Rituals, and Artifacts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Office 365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Complete Activity List items through item 12 before our next class and be prepared to discuss them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/>
              <a:t>Take your name tags with you and bring them back to class through the end of Sprint 2</a:t>
            </a:r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243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Identify your topic speaker for the day (not the scrum master who will doing the report-out)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Discuss the “Big Three” Object-Oriented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Answer the question, “What is the difference between Implementation Inheritance and Interface Inheritance?”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Analyze  Programming Assignment 1, Quiz 1, and Discussion Board 1 and document any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Complete Discussion Board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Complete your first attempt at Quiz 1... you can take it again later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257071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695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Complete Activity List items through item 8 before our next class and be prepared to discuss them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/>
              <a:t>Take your name tags with you and bring them back to class through the end of Sprint 2</a:t>
            </a:r>
          </a:p>
        </p:txBody>
      </p:sp>
    </p:spTree>
    <p:extLst>
      <p:ext uri="{BB962C8B-B14F-4D97-AF65-F5344CB8AC3E}">
        <p14:creationId xmlns:p14="http://schemas.microsoft.com/office/powerpoint/2010/main" val="4883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</a:t>
            </a:r>
            <a:br>
              <a:rPr lang="en-US" sz="4800" dirty="0"/>
            </a:br>
            <a:r>
              <a:rPr lang="en-US" sz="4800" dirty="0"/>
              <a:t>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133915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904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Team Commitments:</a:t>
            </a:r>
          </a:p>
          <a:p>
            <a:r>
              <a:rPr lang="en-US" sz="2000" dirty="0"/>
              <a:t>Everyone is a team member and is responsible for getting the work done (we don’t need titles)</a:t>
            </a:r>
          </a:p>
          <a:p>
            <a:pPr marL="171450" indent="-171450"/>
            <a:r>
              <a:rPr lang="en-US" sz="2000" dirty="0"/>
              <a:t>We will actively and voluntarily play important roles on our team</a:t>
            </a:r>
          </a:p>
          <a:p>
            <a:pPr marL="171450" indent="-171450"/>
            <a:r>
              <a:rPr lang="en-US" sz="2000" dirty="0"/>
              <a:t>The rules (rituals) that we do have… we WILL follow</a:t>
            </a:r>
          </a:p>
          <a:p>
            <a:pPr marL="171450" indent="-171450"/>
            <a:r>
              <a:rPr lang="en-US" sz="2000" dirty="0"/>
              <a:t>We will create, demo, and release working software products</a:t>
            </a:r>
          </a:p>
          <a:p>
            <a:pPr marL="171450" indent="-171450"/>
            <a:r>
              <a:rPr lang="en-US" sz="2000" dirty="0"/>
              <a:t>We will utilize practical processes, tools, documentation, and planning</a:t>
            </a:r>
          </a:p>
          <a:p>
            <a:pPr marL="171450" indent="-171450"/>
            <a:r>
              <a:rPr lang="en-US" sz="2000" dirty="0"/>
              <a:t>When we make commitments, we will live up to those commitments as a team (“No winners on a losing team, and no losers on a winning team”)</a:t>
            </a:r>
          </a:p>
          <a:p>
            <a:pPr marL="171450" indent="-171450"/>
            <a:r>
              <a:rPr lang="en-US" sz="2000" dirty="0"/>
              <a:t>We will be responsive and continuously improve</a:t>
            </a:r>
          </a:p>
          <a:p>
            <a:pPr marL="171450" indent="-171450"/>
            <a:r>
              <a:rPr lang="en-US" sz="2000" dirty="0"/>
              <a:t>We will be transparent with how we work and share our information</a:t>
            </a:r>
          </a:p>
        </p:txBody>
      </p:sp>
    </p:spTree>
    <p:extLst>
      <p:ext uri="{BB962C8B-B14F-4D97-AF65-F5344CB8AC3E}">
        <p14:creationId xmlns:p14="http://schemas.microsoft.com/office/powerpoint/2010/main" val="121598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B5CA-B7E4-41A8-A034-C822BB8F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Scrum Discussion</a:t>
            </a:r>
            <a:br>
              <a:rPr lang="en-US" dirty="0"/>
            </a:br>
            <a:r>
              <a:rPr lang="en-US" sz="3200" dirty="0"/>
              <a:t>from Introduction to Scrum - 7 Minutes YouTube video </a:t>
            </a:r>
            <a:r>
              <a:rPr lang="en-US" sz="3200" dirty="0">
                <a:hlinkClick r:id="rId3"/>
              </a:rPr>
              <a:t>[link]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4D2A-A464-486B-869D-13414E9D7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8"/>
          <a:stretch/>
        </p:blipFill>
        <p:spPr>
          <a:xfrm>
            <a:off x="1359293" y="1720095"/>
            <a:ext cx="9473413" cy="47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Scrum Roles, Rituals, and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Three Roles: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Product Owner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Scrum Master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Team Member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u="sng" dirty="0"/>
              <a:t>Three Rituals: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Sprint Planning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Daily Scrum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Review or Retrospective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u="sng" dirty="0"/>
              <a:t>Three Artifacts: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Product Backlog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User Stories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Burndown Chart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Results from:</a:t>
            </a:r>
            <a:br>
              <a:rPr lang="en-US" sz="4800" dirty="0"/>
            </a:br>
            <a:br>
              <a:rPr lang="en-US" sz="2800" dirty="0"/>
            </a:br>
            <a:r>
              <a:rPr lang="en-US" sz="2800" dirty="0"/>
              <a:t>Any Volunteers to try to set up GitHub </a:t>
            </a:r>
            <a:br>
              <a:rPr lang="en-US" sz="2800" dirty="0"/>
            </a:br>
            <a:r>
              <a:rPr lang="en-US" sz="2800" dirty="0"/>
              <a:t>using Office 365 Login Credentials?</a:t>
            </a:r>
            <a:br>
              <a:rPr lang="en-US" sz="2800" dirty="0"/>
            </a:br>
            <a:r>
              <a:rPr lang="en-US" sz="2800" dirty="0"/>
              <a:t>… stop up after class. 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912</Words>
  <Application>Microsoft Macintosh PowerPoint</Application>
  <PresentationFormat>Widescreen</PresentationFormat>
  <Paragraphs>114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for Today</vt:lpstr>
      <vt:lpstr>Friendly Conversation Topic – The Agile Manifesto</vt:lpstr>
      <vt:lpstr>Agile Manifesto</vt:lpstr>
      <vt:lpstr>Agile Manifesto</vt:lpstr>
      <vt:lpstr>Scrum Discussion from Introduction to Scrum - 7 Minutes YouTube video [link]</vt:lpstr>
      <vt:lpstr>Scrum Roles, Rituals, and Artifacts</vt:lpstr>
      <vt:lpstr>Scrum Process &amp; Roles – Sprint Planning</vt:lpstr>
      <vt:lpstr>Results from:  Any Volunteers to try to set up GitHub  using Office 365 Login Credentials? … stop up after class. </vt:lpstr>
      <vt:lpstr>Assignment for Next Class</vt:lpstr>
      <vt:lpstr>Lab</vt:lpstr>
      <vt:lpstr>Wrap-up and  Final Questions/Comments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43</cp:revision>
  <dcterms:created xsi:type="dcterms:W3CDTF">2019-01-14T15:53:15Z</dcterms:created>
  <dcterms:modified xsi:type="dcterms:W3CDTF">2020-01-16T21:22:22Z</dcterms:modified>
</cp:coreProperties>
</file>