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05" r:id="rId2"/>
    <p:sldId id="569" r:id="rId3"/>
    <p:sldId id="471" r:id="rId4"/>
    <p:sldId id="318" r:id="rId5"/>
    <p:sldId id="565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12" autoAdjust="0"/>
    <p:restoredTop sz="60608" autoAdjust="0"/>
  </p:normalViewPr>
  <p:slideViewPr>
    <p:cSldViewPr snapToGrid="0">
      <p:cViewPr varScale="1">
        <p:scale>
          <a:sx n="72" d="100"/>
          <a:sy n="72" d="100"/>
        </p:scale>
        <p:origin x="24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00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2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ate.com/articles/technology/technology/2011/01/space_invader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Agenda for Wednesday, September 4</a:t>
            </a:r>
            <a:r>
              <a:rPr lang="en-US" sz="2200" baseline="30000" dirty="0"/>
              <a:t>th</a:t>
            </a:r>
            <a:r>
              <a:rPr lang="en-US" sz="2200" dirty="0"/>
              <a:t> from 2 to 2:50pm CST: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Review Assignment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Friendly Conversation Topic – One or Two Spaces after a Period?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Q&amp;A (or Final Review): Object-Oriented Programming Concepts and Practices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Assignment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Lab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from Last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Activity List items though 13 plus </a:t>
            </a:r>
            <a:r>
              <a:rPr lang="en-US" sz="2000" u="sng" dirty="0"/>
              <a:t>complete “version 1” of  Programming Assignment 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Take your name tags with you and bring them back to class through the end of Sprint 2</a:t>
            </a:r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1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And Only One Space After a Period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Rule: Utilize one space after a period or similar punctuation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162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all Activity List items though 14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completely comfortable with your ability to complete Activity List items 15 &amp; 16 this sprint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Take your name tags with you and bring them back to class through the end of Sprint 2</a:t>
            </a:r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9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5463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Assignment 1 and Quiz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report out by Scrum Master 3:48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Team Report Out Guidelines</a:t>
            </a:r>
          </a:p>
          <a:p>
            <a:pPr marL="0" indent="0">
              <a:buNone/>
            </a:pPr>
            <a:r>
              <a:rPr lang="en-US" sz="2000" dirty="0"/>
              <a:t>Scrum Master stand up, give your name, your team name,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000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000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000" dirty="0"/>
              <a:t>What is getting in your way or keeping you from completing the assignments?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156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271</Words>
  <Application>Microsoft Office PowerPoint</Application>
  <PresentationFormat>Widescreen</PresentationFormat>
  <Paragraphs>39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Object-Oriented Programming Discussion, Lecture, &amp; Lab Eric Pogue</vt:lpstr>
      <vt:lpstr>Assignment from Last Class</vt:lpstr>
      <vt:lpstr>And Only One Space After a Period</vt:lpstr>
      <vt:lpstr>Assignment for Next Class</vt:lpstr>
      <vt:lpstr>Lab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Eric Pogue</cp:lastModifiedBy>
  <cp:revision>34</cp:revision>
  <dcterms:created xsi:type="dcterms:W3CDTF">2019-01-14T15:53:15Z</dcterms:created>
  <dcterms:modified xsi:type="dcterms:W3CDTF">2019-08-30T18:27:12Z</dcterms:modified>
</cp:coreProperties>
</file>