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509" r:id="rId3"/>
    <p:sldId id="504" r:id="rId4"/>
    <p:sldId id="564" r:id="rId5"/>
    <p:sldId id="522" r:id="rId6"/>
    <p:sldId id="419" r:id="rId7"/>
    <p:sldId id="264" r:id="rId8"/>
    <p:sldId id="507" r:id="rId9"/>
    <p:sldId id="508" r:id="rId10"/>
    <p:sldId id="318" r:id="rId11"/>
    <p:sldId id="562" r:id="rId12"/>
    <p:sldId id="565" r:id="rId13"/>
    <p:sldId id="31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51" autoAdjust="0"/>
    <p:restoredTop sz="60616" autoAdjust="0"/>
  </p:normalViewPr>
  <p:slideViewPr>
    <p:cSldViewPr snapToGrid="0">
      <p:cViewPr varScale="1">
        <p:scale>
          <a:sx n="173" d="100"/>
          <a:sy n="173" d="100"/>
        </p:scale>
        <p:origin x="5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0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3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3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TycLR0TqF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Agenda for Wednesday, August 28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Programming Assignment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Quiz 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Activity List items though 10 and be prepared to discuss in our next class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Organize into Scrum teams (10 minutes):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Split up into “two pizza sized” teams (3-7 people)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team has a mix of programming experience levels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MacOS users may want to be on the same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a 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a adjective/noun team name (i.e. Brown Bears, Backrow Bobcats,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Co-locate your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your team name to your name 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 team picture (with name cards)</a:t>
            </a:r>
          </a:p>
        </p:txBody>
      </p:sp>
    </p:spTree>
    <p:extLst>
      <p:ext uri="{BB962C8B-B14F-4D97-AF65-F5344CB8AC3E}">
        <p14:creationId xmlns:p14="http://schemas.microsoft.com/office/powerpoint/2010/main" val="326469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the 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two team members (not the Scrum Master) who will each lead the discussion of a OOP Concept starting at 2:34pm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“Object-Oriented Programming Concepts &amp; Practices”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report-out by Scrum Master 2:48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Team Report-out Guidelines</a:t>
            </a:r>
          </a:p>
          <a:p>
            <a:pPr marL="0" indent="0">
              <a:buNone/>
            </a:pPr>
            <a:r>
              <a:rPr lang="en-US" sz="20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did you accomplish since the last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will you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3600" dirty="0"/>
              <a:t>Wrap-up and </a:t>
            </a:r>
            <a:br>
              <a:rPr lang="en-US" sz="3600" dirty="0"/>
            </a:br>
            <a:r>
              <a:rPr lang="en-US" sz="3600" dirty="0"/>
              <a:t>Final Questions/Comments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Take your name tags with you and bring them back to class through the end of Sprint 2</a:t>
            </a:r>
            <a:br>
              <a:rPr lang="en-US" sz="3600" b="1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Activity List items 1 through 8 before our next class and be prepared to discuss them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Be ready to form Scrum teams that each have a mix of skill sets during our next lab/lecture session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1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7838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Discussion: Scrum </a:t>
            </a:r>
          </a:p>
        </p:txBody>
      </p:sp>
    </p:spTree>
    <p:extLst>
      <p:ext uri="{BB962C8B-B14F-4D97-AF65-F5344CB8AC3E}">
        <p14:creationId xmlns:p14="http://schemas.microsoft.com/office/powerpoint/2010/main" val="32788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B5CA-B7E4-41A8-A034-C822BB8F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Scrum Roles </a:t>
            </a:r>
            <a:br>
              <a:rPr lang="en-US" dirty="0"/>
            </a:br>
            <a:r>
              <a:rPr lang="en-US" sz="3200" dirty="0"/>
              <a:t>from Introduction to Scrum - 7 Minutes YouTube video </a:t>
            </a:r>
            <a:r>
              <a:rPr lang="en-US" sz="3200" dirty="0">
                <a:hlinkClick r:id="rId3"/>
              </a:rPr>
              <a:t>[link]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4D2A-A464-486B-869D-13414E9D7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293" y="1690688"/>
            <a:ext cx="9473413" cy="50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&amp; Scrum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2221847" y="260884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901EE9-B35E-1246-B87C-60E51728ADB2}"/>
              </a:ext>
            </a:extLst>
          </p:cNvPr>
          <p:cNvSpPr/>
          <p:nvPr/>
        </p:nvSpPr>
        <p:spPr>
          <a:xfrm>
            <a:off x="6548040" y="305238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Programming Assignment 1</a:t>
            </a:r>
          </a:p>
        </p:txBody>
      </p:sp>
    </p:spTree>
    <p:extLst>
      <p:ext uri="{BB962C8B-B14F-4D97-AF65-F5344CB8AC3E}">
        <p14:creationId xmlns:p14="http://schemas.microsoft.com/office/powerpoint/2010/main" val="148777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Quiz 1 </a:t>
            </a:r>
          </a:p>
        </p:txBody>
      </p:sp>
    </p:spTree>
    <p:extLst>
      <p:ext uri="{BB962C8B-B14F-4D97-AF65-F5344CB8AC3E}">
        <p14:creationId xmlns:p14="http://schemas.microsoft.com/office/powerpoint/2010/main" val="185888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765</Words>
  <Application>Microsoft Macintosh PowerPoint</Application>
  <PresentationFormat>Widescreen</PresentationFormat>
  <Paragraphs>90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 for This Class</vt:lpstr>
      <vt:lpstr>Today’s “Friendly Conversation” topic</vt:lpstr>
      <vt:lpstr>Discussion: Scrum </vt:lpstr>
      <vt:lpstr>Scrum Roles  from Introduction to Scrum - 7 Minutes YouTube video [link]</vt:lpstr>
      <vt:lpstr>Scrum &amp; Scrum Roles – Sprint Planning</vt:lpstr>
      <vt:lpstr>Q&amp;A: Syllabus Overview</vt:lpstr>
      <vt:lpstr>Q&amp;A: Programming Assignment 1</vt:lpstr>
      <vt:lpstr>Q&amp;A: Quiz 1 </vt:lpstr>
      <vt:lpstr>Assignment for Next Class</vt:lpstr>
      <vt:lpstr>Lab</vt:lpstr>
      <vt:lpstr>Lab</vt:lpstr>
      <vt:lpstr>Wrap-up and  Final Questions/Comments  Take your name tags with you and bring them back to class through the end of Sprint 2 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17</cp:revision>
  <dcterms:created xsi:type="dcterms:W3CDTF">2019-01-14T15:53:15Z</dcterms:created>
  <dcterms:modified xsi:type="dcterms:W3CDTF">2019-08-28T16:07:17Z</dcterms:modified>
</cp:coreProperties>
</file>