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5" r:id="rId2"/>
    <p:sldId id="272" r:id="rId3"/>
    <p:sldId id="303" r:id="rId4"/>
    <p:sldId id="306" r:id="rId5"/>
    <p:sldId id="280" r:id="rId6"/>
    <p:sldId id="260" r:id="rId7"/>
    <p:sldId id="261" r:id="rId8"/>
    <p:sldId id="262" r:id="rId9"/>
    <p:sldId id="264" r:id="rId10"/>
    <p:sldId id="311" r:id="rId11"/>
    <p:sldId id="503" r:id="rId12"/>
    <p:sldId id="313" r:id="rId13"/>
    <p:sldId id="307" r:id="rId14"/>
    <p:sldId id="315" r:id="rId15"/>
    <p:sldId id="318" r:id="rId16"/>
    <p:sldId id="271" r:id="rId17"/>
    <p:sldId id="5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60612" autoAdjust="0"/>
  </p:normalViewPr>
  <p:slideViewPr>
    <p:cSldViewPr snapToGrid="0">
      <p:cViewPr varScale="1">
        <p:scale>
          <a:sx n="75" d="100"/>
          <a:sy n="75" d="100"/>
        </p:scale>
        <p:origin x="2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8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4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3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Monday, August 26</a:t>
            </a:r>
            <a:r>
              <a:rPr lang="en-US" sz="2200" baseline="30000" dirty="0"/>
              <a:t>th</a:t>
            </a:r>
            <a:r>
              <a:rPr lang="en-US" sz="22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Week 1 / Sprint 1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2:35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Week 1 / Sprint )</a:t>
            </a:r>
            <a:br>
              <a:rPr lang="en-US" sz="4800" dirty="0"/>
            </a:br>
            <a:r>
              <a:rPr lang="en-US" sz="4800" dirty="0"/>
              <a:t>Activities &amp; Assignments</a:t>
            </a:r>
          </a:p>
        </p:txBody>
      </p:sp>
    </p:spTree>
    <p:extLst>
      <p:ext uri="{BB962C8B-B14F-4D97-AF65-F5344CB8AC3E}">
        <p14:creationId xmlns:p14="http://schemas.microsoft.com/office/powerpoint/2010/main" val="258961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Tuesday, January 15 from 2 to 3:15pm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Review Weeks 1&amp;2 (Sprint 1)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2:35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839044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3190008"/>
            <a:ext cx="10515601" cy="3368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Activates: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Complete your Introductions and Name Cards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Get the computer that you will be using for this class out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Safari Books registration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Cards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next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3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Wrap-up and </a:t>
            </a:r>
            <a:br>
              <a:rPr lang="en-US" sz="4800" dirty="0"/>
            </a:br>
            <a:r>
              <a:rPr lang="en-US" sz="4800" dirty="0"/>
              <a:t>Final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Complete Activity List items 1 through 8 before our next class and be prepared to discuss them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Be ready to form Scrum teams that each have a mix of skill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0752"/>
            <a:ext cx="10515601" cy="464621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dirty="0"/>
              <a:t>Agile Manifesto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271294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This is: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Object-Oriented Programming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MWF 2-3:50pm CST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AS 104A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And I am: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Eric Pogue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Review Welcome Announcement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41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075" y="833369"/>
            <a:ext cx="5476002" cy="1463781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Today’s “Friendly Conversation” topic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A2849-5AD7-4C4F-A3AD-36172F846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3" r="-3" b="5267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Discussion Board (DB) 1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42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use this discussion forum to introduce yourself and to learn about your classmates.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a message which includes the following information: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Full Name / Preferred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little about your Family, Home, and College background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Likely programming environment that you will be utilizing... do you have access to a Windows 10 environment?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Hobby or Special Interest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two or three things you would like to get out of this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couple of times during the week would be most convenient for you to participate in a Live Lecture &amp; Discussion session and/or to meet (virtually) with a small group of classmates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 Fact about yourself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your initial submission by the end of the day Sunday (11:59pm) and respond to one or more of your classmates' posts by the end of the day the following Sunday.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Thursday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9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Full and Preferred Name: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Eric Pogue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Eric, Mr. Pogue, or Professor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Family, Home, College background: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Married with five children, recently relocated from Davenport, IA to Chicago area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Undergraduate in CS and Masters in Business… teaching online/evening for many years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Programming experience: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Decades in the industry as a developer, architect, project manager, division manager, 		and vice president of various software development organizations.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	Part of many teams that have delivered products to ten’s of millions of customers globally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Parsons Technology, Intuit, The Learning Company,  Jasc Software, and John Deere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… and most recently working on a startup product “Stadia” with my oldest son</a:t>
            </a:r>
          </a:p>
        </p:txBody>
      </p:sp>
    </p:spTree>
    <p:extLst>
      <p:ext uri="{BB962C8B-B14F-4D97-AF65-F5344CB8AC3E}">
        <p14:creationId xmlns:p14="http://schemas.microsoft.com/office/powerpoint/2010/main" val="271583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BAE23-C749-48AE-9358-5B0FEFDF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0" y="2008834"/>
            <a:ext cx="310515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508D6-FCB5-4859-B006-0CB0B87B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8" y="341383"/>
            <a:ext cx="3349113" cy="1781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357A3-D2F0-4205-8A4F-BA6608F3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55" y="1119423"/>
            <a:ext cx="5743777" cy="1781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210C4-5416-48CE-889F-80437356F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166" y="341383"/>
            <a:ext cx="2799886" cy="388911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B4372-FE60-4185-9F09-BDCA72D62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1369" y="3119327"/>
            <a:ext cx="2799886" cy="307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4508E-D280-47C4-B77C-9157F29811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4"/>
          <a:stretch/>
        </p:blipFill>
        <p:spPr>
          <a:xfrm>
            <a:off x="5957803" y="3237559"/>
            <a:ext cx="2687363" cy="3279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5B872-D1D6-433D-A328-CBFBDD752B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106" y="4109208"/>
            <a:ext cx="4152096" cy="26312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3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Likely programming environment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Personal Laptop, Windows 10, Chrome browser, and Visual Studio Code text editor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Hobbies: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Wilderness Canoeing &amp; Camping (</a:t>
            </a:r>
            <a:r>
              <a:rPr lang="en-US" sz="2000" b="1" dirty="0" err="1"/>
              <a:t>Quetico</a:t>
            </a:r>
            <a:r>
              <a:rPr lang="en-US" sz="2000" b="1" dirty="0"/>
              <a:t>) and Triathlons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000" dirty="0"/>
              <a:t>Top two or three things that you would like to get out of this class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help each of you be successful in this class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explore software development processes and techniques together and motivate you to look deeper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and for us to find a little enjoyment and fun along the way*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… oh yes, and it would be wonderful if I could help you build something that made you proud during the semester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40+ trips over a 5-6 year period while setting up the 400+ person 		John Deere Technology Center – India application development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2475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987</Words>
  <Application>Microsoft Macintosh PowerPoint</Application>
  <PresentationFormat>Widescreen</PresentationFormat>
  <Paragraphs>155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Object-Oriented Programming Discussion, Lecture, &amp; Lab Eric Pogue</vt:lpstr>
      <vt:lpstr>Welcome!</vt:lpstr>
      <vt:lpstr>Today’s “Friendly Conversation” topic</vt:lpstr>
      <vt:lpstr>Introductions – Discussion Board (DB) 1</vt:lpstr>
      <vt:lpstr>Introductions – Name Card plus Interesting Fact</vt:lpstr>
      <vt:lpstr>Introductions</vt:lpstr>
      <vt:lpstr>PowerPoint Presentation</vt:lpstr>
      <vt:lpstr>Welcome &amp; Introductions</vt:lpstr>
      <vt:lpstr>Syllabus Overview</vt:lpstr>
      <vt:lpstr>Week 1 / Sprint ) Activities &amp; Assignments</vt:lpstr>
      <vt:lpstr>Object-Oriented Programming Discussion, Lecture, &amp; Lab Eric Pogue</vt:lpstr>
      <vt:lpstr>Lab</vt:lpstr>
      <vt:lpstr>Introductions – Name Cards plus Interesting Fact</vt:lpstr>
      <vt:lpstr>Wrap-up and  Final Questions/Comments</vt:lpstr>
      <vt:lpstr>Assignment for Next Class</vt:lpstr>
      <vt:lpstr>End of Session</vt:lpstr>
      <vt:lpstr>Today’s “Friendly Conversation”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8</cp:revision>
  <dcterms:created xsi:type="dcterms:W3CDTF">2019-01-14T15:53:15Z</dcterms:created>
  <dcterms:modified xsi:type="dcterms:W3CDTF">2019-08-20T02:46:11Z</dcterms:modified>
</cp:coreProperties>
</file>