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5" r:id="rId2"/>
    <p:sldId id="757" r:id="rId3"/>
    <p:sldId id="656" r:id="rId4"/>
    <p:sldId id="921" r:id="rId5"/>
    <p:sldId id="919" r:id="rId6"/>
    <p:sldId id="920" r:id="rId7"/>
    <p:sldId id="918" r:id="rId8"/>
    <p:sldId id="6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0" autoAdjust="0"/>
    <p:restoredTop sz="88710" autoAdjust="0"/>
  </p:normalViewPr>
  <p:slideViewPr>
    <p:cSldViewPr snapToGrid="0">
      <p:cViewPr varScale="1">
        <p:scale>
          <a:sx n="257" d="100"/>
          <a:sy n="257" d="100"/>
        </p:scale>
        <p:origin x="2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1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0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71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29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66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40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0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Lecture, Discussion,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for Tuesday, March 3</a:t>
            </a:r>
            <a:r>
              <a:rPr lang="en-US" sz="2000" baseline="30000" dirty="0"/>
              <a:t>rd</a:t>
            </a:r>
            <a:r>
              <a:rPr lang="en-US" sz="2000" dirty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Friendly Conversation Topic</a:t>
            </a:r>
          </a:p>
        </p:txBody>
      </p:sp>
    </p:spTree>
    <p:extLst>
      <p:ext uri="{BB962C8B-B14F-4D97-AF65-F5344CB8AC3E}">
        <p14:creationId xmlns:p14="http://schemas.microsoft.com/office/powerpoint/2010/main" val="108333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56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190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  for Sprint 4 </a:t>
            </a:r>
          </a:p>
        </p:txBody>
      </p:sp>
    </p:spTree>
    <p:extLst>
      <p:ext uri="{BB962C8B-B14F-4D97-AF65-F5344CB8AC3E}">
        <p14:creationId xmlns:p14="http://schemas.microsoft.com/office/powerpoint/2010/main" val="333176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4 Assignments &amp; Activity List Items are due Sunday</a:t>
            </a:r>
          </a:p>
          <a:p>
            <a:pPr marL="0" indent="0">
              <a:buNone/>
            </a:pPr>
            <a:r>
              <a:rPr lang="en-US" sz="2000" dirty="0"/>
              <a:t>Mosaic v2 complete by the start of class on Thursday</a:t>
            </a:r>
          </a:p>
        </p:txBody>
      </p:sp>
    </p:spTree>
    <p:extLst>
      <p:ext uri="{BB962C8B-B14F-4D97-AF65-F5344CB8AC3E}">
        <p14:creationId xmlns:p14="http://schemas.microsoft.com/office/powerpoint/2010/main" val="200582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MosaicLite</a:t>
            </a:r>
            <a:r>
              <a:rPr lang="en-US" sz="2000" dirty="0"/>
              <a:t> plus </a:t>
            </a:r>
            <a:r>
              <a:rPr lang="en-US" sz="2000" dirty="0" err="1"/>
              <a:t>MouseListener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Mosaic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Scrum Master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D663FC-2FE3-C74F-A0F7-0E8E49701540}"/>
              </a:ext>
            </a:extLst>
          </p:cNvPr>
          <p:cNvSpPr txBox="1">
            <a:spLocks/>
          </p:cNvSpPr>
          <p:nvPr/>
        </p:nvSpPr>
        <p:spPr>
          <a:xfrm>
            <a:off x="838200" y="4745399"/>
            <a:ext cx="10718950" cy="18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/>
              <a:t>Report Out Guidelines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is getting in your way or keeping you from completing the assignments?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755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426583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214</Words>
  <Application>Microsoft Macintosh PowerPoint</Application>
  <PresentationFormat>Widescreen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Object-Oriented Programming Lecture, Discussion, &amp; Lab Eric Pogue</vt:lpstr>
      <vt:lpstr>Friendly Conversation Topic</vt:lpstr>
      <vt:lpstr>Agile Requirements</vt:lpstr>
      <vt:lpstr>Prework &amp; Announcements</vt:lpstr>
      <vt:lpstr>Q&amp;A  for Sprint 4 </vt:lpstr>
      <vt:lpstr>Assignment</vt:lpstr>
      <vt:lpstr>Lab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99</cp:revision>
  <dcterms:created xsi:type="dcterms:W3CDTF">2019-01-14T15:53:15Z</dcterms:created>
  <dcterms:modified xsi:type="dcterms:W3CDTF">2020-03-02T21:54:21Z</dcterms:modified>
</cp:coreProperties>
</file>