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10" r:id="rId3"/>
    <p:sldId id="491" r:id="rId4"/>
    <p:sldId id="587" r:id="rId5"/>
    <p:sldId id="611" r:id="rId6"/>
    <p:sldId id="588" r:id="rId7"/>
    <p:sldId id="565" r:id="rId8"/>
    <p:sldId id="48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60612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4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7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Friday, September 20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Licenses &amp; Copyrights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– All sprint 2 activities and assignments need to be complete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 Licenses &amp; Copyrights</a:t>
            </a:r>
          </a:p>
        </p:txBody>
      </p:sp>
    </p:spTree>
    <p:extLst>
      <p:ext uri="{BB962C8B-B14F-4D97-AF65-F5344CB8AC3E}">
        <p14:creationId xmlns:p14="http://schemas.microsoft.com/office/powerpoint/2010/main" val="36298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OOP Principles</a:t>
            </a:r>
          </a:p>
        </p:txBody>
      </p:sp>
    </p:spTree>
    <p:extLst>
      <p:ext uri="{BB962C8B-B14F-4D97-AF65-F5344CB8AC3E}">
        <p14:creationId xmlns:p14="http://schemas.microsoft.com/office/powerpoint/2010/main" val="26408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Same Scrum Master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by Request… FaceDrawLite?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an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318</Words>
  <Application>Microsoft Office PowerPoint</Application>
  <PresentationFormat>Widescreen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Software Licenses &amp; Copyrights</vt:lpstr>
      <vt:lpstr>Q&amp;A: Sprint 2 Activity List  and Assignments</vt:lpstr>
      <vt:lpstr>Q&amp;A: OOP Principles</vt:lpstr>
      <vt:lpstr>Assignment</vt:lpstr>
      <vt:lpstr>Lab</vt:lpstr>
      <vt:lpstr>Foreshadowing FaceDraw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17</cp:revision>
  <dcterms:created xsi:type="dcterms:W3CDTF">2019-09-13T13:38:03Z</dcterms:created>
  <dcterms:modified xsi:type="dcterms:W3CDTF">2019-09-20T18:30:07Z</dcterms:modified>
</cp:coreProperties>
</file>