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506" r:id="rId2"/>
    <p:sldId id="983" r:id="rId3"/>
    <p:sldId id="980" r:id="rId4"/>
    <p:sldId id="992" r:id="rId5"/>
    <p:sldId id="993" r:id="rId6"/>
    <p:sldId id="994" r:id="rId7"/>
    <p:sldId id="656" r:id="rId8"/>
    <p:sldId id="988" r:id="rId9"/>
    <p:sldId id="661" r:id="rId10"/>
    <p:sldId id="6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2"/>
    <p:restoredTop sz="76518"/>
  </p:normalViewPr>
  <p:slideViewPr>
    <p:cSldViewPr snapToGrid="0" snapToObjects="1">
      <p:cViewPr varScale="1">
        <p:scale>
          <a:sx n="170" d="100"/>
          <a:sy n="170" d="100"/>
        </p:scale>
        <p:origin x="2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www.infoworld.com</a:t>
            </a:r>
            <a:r>
              <a:rPr lang="en-US" dirty="0"/>
              <a:t>/article/3535198/17-clever-apis-for-every-developer-whim.html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www.infoworld.com</a:t>
            </a:r>
            <a:r>
              <a:rPr lang="en-US" dirty="0"/>
              <a:t>/article/3535198/17-clever-apis-for-every-developer-whim.html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4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  <a:p>
            <a:r>
              <a:rPr lang="en-US" dirty="0"/>
              <a:t>Java Servlets with Spring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www.infoworld.com</a:t>
            </a:r>
            <a:r>
              <a:rPr lang="en-US" dirty="0"/>
              <a:t>/article/3535198/17-clever-apis-for-every-developer-whim.html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else should have their demo completed by the end of class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9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535198/17-clever-apis-for-every-developer-whim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viable_produ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 &amp; Discussion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Tuesday, April 7</a:t>
            </a:r>
            <a:r>
              <a:rPr lang="en-US" sz="2000" baseline="30000" dirty="0"/>
              <a:t>th</a:t>
            </a:r>
            <a:r>
              <a:rPr lang="en-US" sz="2000" dirty="0"/>
              <a:t> 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Planning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SwissArmyKnife v2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6 Demo Preview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000" dirty="0"/>
              <a:t>Friendly Conversation Topic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Final Project Idea: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Application Programming </a:t>
            </a:r>
            <a:br>
              <a:rPr lang="en-US" sz="4000" dirty="0"/>
            </a:br>
            <a:r>
              <a:rPr lang="en-US" sz="4000" dirty="0"/>
              <a:t>Interfaces (APIs) </a:t>
            </a:r>
            <a:r>
              <a:rPr lang="en-US" sz="4000" dirty="0">
                <a:hlinkClick r:id="rId3"/>
              </a:rPr>
              <a:t>[link]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Discussion Board 6 by Sunday night</a:t>
            </a:r>
          </a:p>
          <a:p>
            <a:pPr marL="0" indent="0">
              <a:buNone/>
            </a:pPr>
            <a:r>
              <a:rPr lang="en-US" sz="2000" dirty="0"/>
              <a:t>SwissArmyKnife v2 minimum viable product (MVP) </a:t>
            </a:r>
            <a:r>
              <a:rPr lang="en-US" sz="2000" dirty="0">
                <a:hlinkClick r:id="rId3"/>
              </a:rPr>
              <a:t>[link]</a:t>
            </a:r>
            <a:r>
              <a:rPr lang="en-US" sz="2000" dirty="0"/>
              <a:t> Plus</a:t>
            </a:r>
          </a:p>
        </p:txBody>
      </p:sp>
    </p:spTree>
    <p:extLst>
      <p:ext uri="{BB962C8B-B14F-4D97-AF65-F5344CB8AC3E}">
        <p14:creationId xmlns:p14="http://schemas.microsoft.com/office/powerpoint/2010/main" val="25851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sz="4000" dirty="0"/>
              <a:t>Sprint 6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19326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sz="4000" dirty="0"/>
              <a:t>SwissArmyKnife v2 Q&amp;A</a:t>
            </a:r>
          </a:p>
        </p:txBody>
      </p:sp>
    </p:spTree>
    <p:extLst>
      <p:ext uri="{BB962C8B-B14F-4D97-AF65-F5344CB8AC3E}">
        <p14:creationId xmlns:p14="http://schemas.microsoft.com/office/powerpoint/2010/main" val="1167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6 Demos for Thursday, April 16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74762"/>
              </p:ext>
            </p:extLst>
          </p:nvPr>
        </p:nvGraphicFramePr>
        <p:xfrm>
          <a:off x="3708400" y="2054485"/>
          <a:ext cx="4775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4" imgW="4775200" imgH="1562100" progId="Excel.Sheet.12">
                  <p:embed/>
                </p:oleObj>
              </mc:Choice>
              <mc:Fallback>
                <p:oleObj name="Worksheet" r:id="rId4" imgW="4775200" imgH="15621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ECF672-EFD8-604C-913C-6842C953C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054485"/>
                        <a:ext cx="4775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1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6 Assignments and Activity List items need to be complete by Sunday 11:59pm CT</a:t>
            </a:r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and comment on classmates’ Discussion Board 6 and Azure Web Services with JSON files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 v2, SwissArmyKnife v2, and more SwissArmyKnife v2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457</Words>
  <Application>Microsoft Macintosh PowerPoint</Application>
  <PresentationFormat>Widescreen</PresentationFormat>
  <Paragraphs>71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Discussion &amp; Lecture Session Sound &amp; Recording Check</vt:lpstr>
      <vt:lpstr>Object-Oriented Programming Lecture &amp; Discussion Eric Pogue</vt:lpstr>
      <vt:lpstr>Friendly Conversation Topic  Final Project Idea:  Application Programming  Interfaces (APIs) [link]</vt:lpstr>
      <vt:lpstr>Prework &amp; Announcements</vt:lpstr>
      <vt:lpstr>Sprint 6 Planning Q&amp;A</vt:lpstr>
      <vt:lpstr>SwissArmyKnife v2 Q&amp;A</vt:lpstr>
      <vt:lpstr>Sprint 6 Demos for Thursday, April 16th 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54</cp:revision>
  <dcterms:created xsi:type="dcterms:W3CDTF">2020-02-11T17:52:34Z</dcterms:created>
  <dcterms:modified xsi:type="dcterms:W3CDTF">2020-04-07T20:33:19Z</dcterms:modified>
</cp:coreProperties>
</file>