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983" r:id="rId2"/>
    <p:sldId id="749" r:id="rId3"/>
    <p:sldId id="765" r:id="rId4"/>
    <p:sldId id="656" r:id="rId5"/>
    <p:sldId id="6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6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2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s://commons.wikimedia.org/w/index.php?curid=4489495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creativecommons.org/licenses/by-sa/4.0" TargetMode="External"/><Relationship Id="rId5" Type="http://schemas.openxmlformats.org/officeDocument/2006/relationships/hyperlink" Target="file:///./commons.wikimedia.org/w/index.ph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Sprint Planning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Monday, April 13</a:t>
            </a:r>
            <a:r>
              <a:rPr lang="en-US" sz="2000" baseline="30000" dirty="0"/>
              <a:t>th</a:t>
            </a:r>
            <a:r>
              <a:rPr lang="en-US" sz="2000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Please be present with no phones or email during our time together. Discussion &amp; Questions welcome at any time.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5" tooltip="User:Dr ian mitchell (page does not exist)"/>
              </a:rPr>
              <a:t>Dr</a:t>
            </a:r>
            <a:r>
              <a:rPr lang="en-US" dirty="0">
                <a:hlinkClick r:id="rId5" tooltip="User:Dr ian mitchell (page does not exist)"/>
              </a:rPr>
              <a:t> </a:t>
            </a:r>
            <a:r>
              <a:rPr lang="en-US" dirty="0" err="1">
                <a:hlinkClick r:id="rId5" tooltip="User:Dr ian mitchell (page does not exist)"/>
              </a:rPr>
              <a:t>ian</a:t>
            </a:r>
            <a:r>
              <a:rPr lang="en-US" dirty="0">
                <a:hlinkClick r:id="rId5" tooltip="User:Dr ian mitchell (page does not exist)"/>
              </a:rPr>
              <a:t> </a:t>
            </a:r>
            <a:r>
              <a:rPr lang="en-US" dirty="0" err="1">
                <a:hlinkClick r:id="rId5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6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0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7 Planning</a:t>
            </a:r>
          </a:p>
        </p:txBody>
      </p:sp>
    </p:spTree>
    <p:extLst>
      <p:ext uri="{BB962C8B-B14F-4D97-AF65-F5344CB8AC3E}">
        <p14:creationId xmlns:p14="http://schemas.microsoft.com/office/powerpoint/2010/main" val="31211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7 Assignments &amp; Activity List Items are due Sunday, April 26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2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102</Words>
  <Application>Microsoft Macintosh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Object-Oriented Programming Sprint Planning Eric Pogue</vt:lpstr>
      <vt:lpstr>Scrum Process &amp; Roles – Sprint Planning</vt:lpstr>
      <vt:lpstr>Sprint 7 Planning</vt:lpstr>
      <vt:lpstr>Assignment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44</cp:revision>
  <dcterms:created xsi:type="dcterms:W3CDTF">2020-02-11T17:52:34Z</dcterms:created>
  <dcterms:modified xsi:type="dcterms:W3CDTF">2020-04-13T14:58:09Z</dcterms:modified>
</cp:coreProperties>
</file>