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506" r:id="rId2"/>
    <p:sldId id="983" r:id="rId3"/>
    <p:sldId id="980" r:id="rId4"/>
    <p:sldId id="984" r:id="rId5"/>
    <p:sldId id="992" r:id="rId6"/>
    <p:sldId id="750" r:id="rId7"/>
    <p:sldId id="990" r:id="rId8"/>
    <p:sldId id="994" r:id="rId9"/>
    <p:sldId id="751" r:id="rId10"/>
    <p:sldId id="993" r:id="rId11"/>
    <p:sldId id="749" r:id="rId12"/>
    <p:sldId id="765" r:id="rId13"/>
    <p:sldId id="988" r:id="rId14"/>
    <p:sldId id="661" r:id="rId15"/>
    <p:sldId id="6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76518"/>
  </p:normalViewPr>
  <p:slideViewPr>
    <p:cSldViewPr snapToGrid="0" snapToObjects="1">
      <p:cViewPr varScale="1">
        <p:scale>
          <a:sx n="170" d="100"/>
          <a:sy n="170" d="100"/>
        </p:scale>
        <p:origin x="2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7AF01-382F-4A4A-A122-73D11B9DED7D}" type="datetimeFigureOut">
              <a:rPr lang="en-US" smtClean="0"/>
              <a:t>4/14/20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F77EF-EC6E-C740-84EC-A1A7D88F6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8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 ***Sure*** to start recording!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82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attempt to bring in some Scrum requirements gathering techniques (Epics and Stories) didn’t go as well as I had hoped. I likely wont do that again.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26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Calendar, Activities List, and Assignments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54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29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29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18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91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***Sure*** to start recording!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16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Servlets</a:t>
            </a:r>
          </a:p>
          <a:p>
            <a:r>
              <a:rPr lang="en-US" dirty="0"/>
              <a:t>Java Servlets with Spring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38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06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Everyone else should have their demo completed by the end of class today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24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Calendar, Activities List, and Assignments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07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22 Enrolled</a:t>
            </a:r>
          </a:p>
          <a:p>
            <a:r>
              <a:rPr lang="en-US" dirty="0"/>
              <a:t>19 Participating</a:t>
            </a:r>
          </a:p>
          <a:p>
            <a:r>
              <a:rPr lang="en-US" dirty="0"/>
              <a:t>16 out of 19 Submitted All Sprint 5 Assignments by Monday morning at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625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22 Enrolled</a:t>
            </a:r>
          </a:p>
          <a:p>
            <a:r>
              <a:rPr lang="en-US" dirty="0"/>
              <a:t>19 Participating</a:t>
            </a:r>
          </a:p>
          <a:p>
            <a:r>
              <a:rPr lang="en-US" dirty="0"/>
              <a:t>16 out of 19 Submitted All Sprint 5 Assignments by Monday morning at 6am CT</a:t>
            </a:r>
          </a:p>
          <a:p>
            <a:endParaRPr lang="en-US" dirty="0"/>
          </a:p>
          <a:p>
            <a:r>
              <a:rPr lang="en-US" dirty="0"/>
              <a:t>Spicy Chalupa Challenge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864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attempt to bring in some Scrum requirements gathering techniques (Epics and Stories) didn’t go as well as I had hoped. I likely wont do that again.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71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D93D-4A72-DB48-BFA6-04A466E84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70FDE-C341-774E-8989-D3582A5D8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BEF19-4891-9643-B050-9CB1CE13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44EFA-ABBC-644C-AD45-946196A8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1ED15-5931-6042-9CC8-941C54EE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5EF6-FBE3-2440-9BA3-A0BC5972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ADB7D-36F9-D448-BAA3-29F6473CA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2BD0-8A3C-C44B-A153-8C3FF53A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9F3D1-2F37-E341-9140-05BEED82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1667C-38AC-6641-986C-4558F04E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6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A4BFC-97DD-8D47-83F1-3C8FE7195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7B602-0E90-2F4C-9B65-D4B99033C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1BBD6-0CA8-B745-83E9-A36B3DB0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6A0B0-434E-8B4E-955B-211AB33F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965BC-74D1-AC4E-B659-E431C59F5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6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874F-9B90-8E42-A2C8-CDA965BE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4205-F98E-7C4D-8D09-143458B30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71FFC-57F1-384C-A031-60A0EC94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AF773-9938-3A49-BF88-736B1225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D91A2-973B-5D46-B616-B74FCA7C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8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17E6-5958-EB45-B1E5-3EB5B13F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DF5CE-AE15-1A48-8029-DDB0BB5FE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F24B7-AEC9-4147-89C0-9392C6AD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A8A63-1E1E-9B4C-86D3-BE6AB31B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0BDDB-5150-784A-8C1C-2636AB32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8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F89D-D518-A14A-97CC-59A0A2E9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DEA64-F551-7148-A519-A771CBE96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97311-72E1-4145-AF6C-349E94232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48C71-C24F-AA43-8E16-ED6E896A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04A46-7693-324A-A300-AEF2C15A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90CE0-1A37-8746-B55C-7242FF6C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840B-282F-BA4E-928F-88FBA796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CCD0A-B754-6E43-8DEE-7DD34C3E8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A6163-9A47-3F4B-8650-A98EB714A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E2956-9B9F-8B4A-8010-5B3C84A5C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44365-8CC0-834C-917B-286696FAE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D4DD9-32A9-494F-B045-C17345EE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01355-CB28-1B4B-B210-ACAF2AAB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C0108-0FC2-2343-AFA9-13E6C467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7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88F9-BD37-6341-9E37-673DD38F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A7E0E-2AEC-D94F-957E-B88E0B12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8C704-D237-3348-A83F-DC4ECF68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4D444-20D2-6641-A98F-0C0B96BA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7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DE339-AEBA-C242-810C-E0A2EAC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B692B-7880-0647-BDF7-B1E1F3FE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F7200-D86A-BC41-AC66-BDA63F16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3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E550-4FA3-684F-AD98-AE41AC67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5F2F9-6F33-BA47-84E2-E085942CA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9CFC7-C935-6249-A17B-F70EB07DD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60C68-50E7-AC49-A38C-9C508116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BD837-5E0F-C046-A781-45D50213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A3010-8BA1-9D47-A985-1025051E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3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07F3-6BAE-3543-BD08-A5218D00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87689-C4CC-F24E-AF9F-9DCDFF5C7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604C1-41C1-5D48-B50D-A2F61EEA1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39146-6FEB-C948-8E7C-F4E1365F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E481C-C8E1-E349-8760-D49AF388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F783C-E276-AD42-A103-499A33FD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9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32AE1-CBB0-C849-838E-E367FDEA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24DCA-29EC-3242-B7EB-947A1EFEF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8B898-4B87-1244-A27B-AD737B435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0A04B-6BF6-6F41-A44B-0F62A042CEDF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0437C-EE1A-E946-84CF-79B518D4B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664E4-0221-744A-89A6-4DA57E064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9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/index.php?curid=44894952" TargetMode="External"/><Relationship Id="rId5" Type="http://schemas.openxmlformats.org/officeDocument/2006/relationships/hyperlink" Target="https://creativecommons.org/licenses/by-sa/4.0" TargetMode="External"/><Relationship Id="rId4" Type="http://schemas.openxmlformats.org/officeDocument/2006/relationships/hyperlink" Target="file:///./commons.wikimedia.org/w/index.php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nimum_viable_produc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.xls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/index.php?curid=44894952" TargetMode="External"/><Relationship Id="rId5" Type="http://schemas.openxmlformats.org/officeDocument/2006/relationships/hyperlink" Target="https://creativecommons.org/licenses/by-sa/4.0" TargetMode="External"/><Relationship Id="rId4" Type="http://schemas.openxmlformats.org/officeDocument/2006/relationships/hyperlink" Target="file:///./commons.wikimedia.org/w/index.ph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Discussion &amp; Lecture Session</a:t>
            </a:r>
            <a:br>
              <a:rPr lang="en-US" sz="3600" dirty="0"/>
            </a:br>
            <a:r>
              <a:rPr lang="en-US" sz="3600" dirty="0"/>
              <a:t>Sound &amp; Recording Check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219"/>
            <a:ext cx="10718950" cy="4839358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Participants: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Log into Join.me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Announce yourself in the chat session or via audio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Provide your </a:t>
            </a:r>
            <a:r>
              <a:rPr lang="en-US" sz="2000" u="sng" dirty="0"/>
              <a:t>full name</a:t>
            </a:r>
            <a:r>
              <a:rPr lang="en-US" sz="2000" dirty="0"/>
              <a:t> in your profile so that we can tell who is talking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For viewing my screen and/or sharing your screen your Chrome or FireFox browser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For Audio either:</a:t>
            </a:r>
          </a:p>
          <a:p>
            <a:pPr lvl="1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1600" dirty="0"/>
              <a:t>Utilize your computer computer microphone and speakers</a:t>
            </a:r>
          </a:p>
          <a:p>
            <a:pPr lvl="1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1600" dirty="0"/>
              <a:t>OR dial in with your phone utilizing Dial-in Number: (857) 444-6500 &amp; Access Code: 332-234-179#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sz="2000" dirty="0"/>
              <a:t>Host: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Test recording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Check recording sound when video is released by Join.me</a:t>
            </a:r>
          </a:p>
        </p:txBody>
      </p:sp>
    </p:spTree>
    <p:extLst>
      <p:ext uri="{BB962C8B-B14F-4D97-AF65-F5344CB8AC3E}">
        <p14:creationId xmlns:p14="http://schemas.microsoft.com/office/powerpoint/2010/main" val="270483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Feedback?</a:t>
            </a:r>
          </a:p>
        </p:txBody>
      </p:sp>
    </p:spTree>
    <p:extLst>
      <p:ext uri="{BB962C8B-B14F-4D97-AF65-F5344CB8AC3E}">
        <p14:creationId xmlns:p14="http://schemas.microsoft.com/office/powerpoint/2010/main" val="244932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 &amp; Roles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4" tooltip="User:Dr ian mitchell (page does not exist)"/>
              </a:rPr>
              <a:t>Dr</a:t>
            </a:r>
            <a:r>
              <a:rPr lang="en-US" dirty="0">
                <a:hlinkClick r:id="rId4" tooltip="User:Dr ian mitchell (page does not exist)"/>
              </a:rPr>
              <a:t> </a:t>
            </a:r>
            <a:r>
              <a:rPr lang="en-US" dirty="0" err="1">
                <a:hlinkClick r:id="rId4" tooltip="User:Dr ian mitchell (page does not exist)"/>
              </a:rPr>
              <a:t>ian</a:t>
            </a:r>
            <a:r>
              <a:rPr lang="en-US" dirty="0">
                <a:hlinkClick r:id="rId4" tooltip="User:Dr ian mitchell (page does not exist)"/>
              </a:rPr>
              <a:t> </a:t>
            </a:r>
            <a:r>
              <a:rPr lang="en-US" dirty="0" err="1">
                <a:hlinkClick r:id="rId4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5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5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Sprint 7 Planning Q&amp;A</a:t>
            </a:r>
          </a:p>
        </p:txBody>
      </p:sp>
    </p:spTree>
    <p:extLst>
      <p:ext uri="{BB962C8B-B14F-4D97-AF65-F5344CB8AC3E}">
        <p14:creationId xmlns:p14="http://schemas.microsoft.com/office/powerpoint/2010/main" val="104317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Thunderbird minimum viable product (MVP) </a:t>
            </a:r>
            <a:r>
              <a:rPr lang="en-US" sz="2000" dirty="0">
                <a:hlinkClick r:id="rId3"/>
              </a:rPr>
              <a:t>[link]</a:t>
            </a:r>
            <a:r>
              <a:rPr lang="en-US" sz="2000" dirty="0"/>
              <a:t> by Thursday class</a:t>
            </a:r>
          </a:p>
        </p:txBody>
      </p:sp>
    </p:spTree>
    <p:extLst>
      <p:ext uri="{BB962C8B-B14F-4D97-AF65-F5344CB8AC3E}">
        <p14:creationId xmlns:p14="http://schemas.microsoft.com/office/powerpoint/2010/main" val="14362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3444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Group: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Discussion Board 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Thunderbird MVP </a:t>
            </a:r>
            <a:r>
              <a:rPr lang="en-US" sz="2000" dirty="0" err="1"/>
              <a:t>Headstart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Thunderbird, Thunderbird, and more Thunderbird </a:t>
            </a:r>
          </a:p>
        </p:txBody>
      </p:sp>
    </p:spTree>
    <p:extLst>
      <p:ext uri="{BB962C8B-B14F-4D97-AF65-F5344CB8AC3E}">
        <p14:creationId xmlns:p14="http://schemas.microsoft.com/office/powerpoint/2010/main" val="197063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249274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 &amp; Lecture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 for Tuesday, April 14</a:t>
            </a:r>
            <a:r>
              <a:rPr lang="en-US" sz="2000" baseline="30000" dirty="0"/>
              <a:t>th</a:t>
            </a:r>
            <a:r>
              <a:rPr lang="en-US" sz="2000" dirty="0"/>
              <a:t> 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Friendly Conversation Topic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Sprint 6 Demo Preview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Sprint 6 Metrics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Sprint 6 Retrospective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Sprint 7 Planning Q&amp;A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Assignment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7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Autofit/>
          </a:bodyPr>
          <a:lstStyle/>
          <a:p>
            <a:r>
              <a:rPr lang="en-US" sz="4000" dirty="0"/>
              <a:t>Friendly Conversation Topic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Final Project Idea:</a:t>
            </a:r>
            <a:br>
              <a:rPr lang="en-US" sz="4000" dirty="0"/>
            </a:br>
            <a:r>
              <a:rPr lang="en-US" sz="4000" dirty="0"/>
              <a:t>React JavaScript Programming</a:t>
            </a:r>
          </a:p>
        </p:txBody>
      </p:sp>
    </p:spTree>
    <p:extLst>
      <p:ext uri="{BB962C8B-B14F-4D97-AF65-F5344CB8AC3E}">
        <p14:creationId xmlns:p14="http://schemas.microsoft.com/office/powerpoint/2010/main" val="93902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Prework &amp;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sprint 6 Assignments and Activity List items need to be complete by Sunday 11:59pm CT</a:t>
            </a:r>
          </a:p>
          <a:p>
            <a:pPr marL="0" indent="0">
              <a:buNone/>
            </a:pPr>
            <a:r>
              <a:rPr lang="en-US" sz="2000" dirty="0"/>
              <a:t>Sprint 7 Planning completed Monday</a:t>
            </a:r>
          </a:p>
        </p:txBody>
      </p:sp>
    </p:spTree>
    <p:extLst>
      <p:ext uri="{BB962C8B-B14F-4D97-AF65-F5344CB8AC3E}">
        <p14:creationId xmlns:p14="http://schemas.microsoft.com/office/powerpoint/2010/main" val="21433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6 Demos for Thursday, April 16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9ECF672-EFD8-604C-913C-6842C953C5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2054485"/>
          <a:ext cx="47752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Worksheet" r:id="rId4" imgW="4775200" imgH="1562100" progId="Excel.Sheet.12">
                  <p:embed/>
                </p:oleObj>
              </mc:Choice>
              <mc:Fallback>
                <p:oleObj name="Worksheet" r:id="rId4" imgW="4775200" imgH="1562100" progId="Excel.Shee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79ECF672-EFD8-604C-913C-6842C953C5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08400" y="2054485"/>
                        <a:ext cx="47752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695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4" tooltip="User:Dr ian mitchell (page does not exist)"/>
              </a:rPr>
              <a:t>Dr</a:t>
            </a:r>
            <a:r>
              <a:rPr lang="en-US" dirty="0">
                <a:hlinkClick r:id="rId4" tooltip="User:Dr ian mitchell (page does not exist)"/>
              </a:rPr>
              <a:t> </a:t>
            </a:r>
            <a:r>
              <a:rPr lang="en-US" dirty="0" err="1">
                <a:hlinkClick r:id="rId4" tooltip="User:Dr ian mitchell (page does not exist)"/>
              </a:rPr>
              <a:t>ian</a:t>
            </a:r>
            <a:r>
              <a:rPr lang="en-US" dirty="0">
                <a:hlinkClick r:id="rId4" tooltip="User:Dr ian mitchell (page does not exist)"/>
              </a:rPr>
              <a:t> </a:t>
            </a:r>
            <a:r>
              <a:rPr lang="en-US" dirty="0" err="1">
                <a:hlinkClick r:id="rId4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5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801502" y="4856524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Metrics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Sprint 5 Percent Submission: 84%</a:t>
            </a:r>
            <a:br>
              <a:rPr lang="en-US" sz="4800" dirty="0"/>
            </a:br>
            <a:r>
              <a:rPr lang="en-US" sz="4800" dirty="0"/>
              <a:t>Sprint 6 Percent Submission: 68%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0302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Metric Goals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Sprint 5 Percent Submission: 84%</a:t>
            </a:r>
            <a:br>
              <a:rPr lang="en-US" sz="4800" dirty="0"/>
            </a:br>
            <a:r>
              <a:rPr lang="en-US" sz="4800" dirty="0"/>
              <a:t>Sprint 6 Percent Submission: 68%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Goal for Sprint 7 is 84%</a:t>
            </a:r>
            <a:br>
              <a:rPr lang="en-US" sz="4800" dirty="0"/>
            </a:br>
            <a:r>
              <a:rPr lang="en-US" sz="4800" dirty="0"/>
              <a:t>Goal for Sprint 8 is 95% (18 out of 19)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9095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23112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3498</TotalTime>
  <Words>536</Words>
  <Application>Microsoft Macintosh PowerPoint</Application>
  <PresentationFormat>Widescreen</PresentationFormat>
  <Paragraphs>80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Wingdings</vt:lpstr>
      <vt:lpstr>Office Theme</vt:lpstr>
      <vt:lpstr>Worksheet</vt:lpstr>
      <vt:lpstr>Discussion &amp; Lecture Session Sound &amp; Recording Check</vt:lpstr>
      <vt:lpstr>Object-Oriented Programming Discussion &amp; Lecture Eric Pogue</vt:lpstr>
      <vt:lpstr>Friendly Conversation Topic  Final Project Idea: React JavaScript Programming</vt:lpstr>
      <vt:lpstr>Prework &amp; Announcements</vt:lpstr>
      <vt:lpstr>Sprint 6 Demos for Thursday, April 16th </vt:lpstr>
      <vt:lpstr>Scrum Process – Sprint Retrospective</vt:lpstr>
      <vt:lpstr>Metrics   Sprint 5 Percent Submission: 84% Sprint 6 Percent Submission: 68% </vt:lpstr>
      <vt:lpstr>Metric Goals  Sprint 5 Percent Submission: 84% Sprint 6 Percent Submission: 68%  Goal for Sprint 7 is 84% Goal for Sprint 8 is 95% (18 out of 19) </vt:lpstr>
      <vt:lpstr>Feedback</vt:lpstr>
      <vt:lpstr>Feedback?</vt:lpstr>
      <vt:lpstr>Scrum Process &amp; Roles – Sprint Planning</vt:lpstr>
      <vt:lpstr>Sprint 7 Planning Q&amp;A</vt:lpstr>
      <vt:lpstr>Assignment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Pogue, Eric</dc:creator>
  <cp:lastModifiedBy>Pogue, Eric</cp:lastModifiedBy>
  <cp:revision>54</cp:revision>
  <dcterms:created xsi:type="dcterms:W3CDTF">2020-02-11T17:52:34Z</dcterms:created>
  <dcterms:modified xsi:type="dcterms:W3CDTF">2020-04-14T20:28:48Z</dcterms:modified>
</cp:coreProperties>
</file>