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656" r:id="rId3"/>
    <p:sldId id="920" r:id="rId4"/>
    <p:sldId id="759" r:id="rId5"/>
    <p:sldId id="757" r:id="rId6"/>
    <p:sldId id="921" r:id="rId7"/>
    <p:sldId id="919" r:id="rId8"/>
    <p:sldId id="898" r:id="rId9"/>
    <p:sldId id="911" r:id="rId10"/>
    <p:sldId id="912" r:id="rId11"/>
    <p:sldId id="913" r:id="rId12"/>
    <p:sldId id="914" r:id="rId13"/>
    <p:sldId id="915" r:id="rId14"/>
    <p:sldId id="752" r:id="rId15"/>
    <p:sldId id="922" r:id="rId16"/>
    <p:sldId id="661" r:id="rId17"/>
    <p:sldId id="6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 autoAdjust="0"/>
    <p:restoredTop sz="88725" autoAdjust="0"/>
  </p:normalViewPr>
  <p:slideViewPr>
    <p:cSldViewPr snapToGrid="0">
      <p:cViewPr varScale="1">
        <p:scale>
          <a:sx n="93" d="100"/>
          <a:sy n="93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4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5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70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_-_2004_Worksheet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February 27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4 Q&amp;A</a:t>
            </a:r>
          </a:p>
        </p:txBody>
      </p:sp>
    </p:spTree>
    <p:extLst>
      <p:ext uri="{BB962C8B-B14F-4D97-AF65-F5344CB8AC3E}">
        <p14:creationId xmlns:p14="http://schemas.microsoft.com/office/powerpoint/2010/main" val="26026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7</a:t>
            </a:r>
          </a:p>
          <a:p>
            <a:pPr marL="0" indent="0">
              <a:buNone/>
            </a:pPr>
            <a:r>
              <a:rPr lang="en-US" sz="2000" dirty="0"/>
              <a:t>Mosaic v1 complete by the start of class on Tuesday</a:t>
            </a:r>
          </a:p>
        </p:txBody>
      </p:sp>
    </p:spTree>
    <p:extLst>
      <p:ext uri="{BB962C8B-B14F-4D97-AF65-F5344CB8AC3E}">
        <p14:creationId xmlns:p14="http://schemas.microsoft.com/office/powerpoint/2010/main" val="174590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4 as a team (14 minutes):</a:t>
            </a:r>
          </a:p>
          <a:p>
            <a:pPr lvl="1"/>
            <a:r>
              <a:rPr lang="en-US" sz="1600" dirty="0"/>
              <a:t>Assign a note taker and presenter</a:t>
            </a:r>
          </a:p>
          <a:p>
            <a:pPr lvl="1"/>
            <a:r>
              <a:rPr lang="en-US" sz="1600" dirty="0"/>
              <a:t>Discuss DB4 as a team</a:t>
            </a:r>
          </a:p>
          <a:p>
            <a:pPr lvl="1"/>
            <a:r>
              <a:rPr lang="en-US" sz="1600" dirty="0"/>
              <a:t>Identify </a:t>
            </a:r>
            <a:r>
              <a:rPr lang="en-US" sz="1600" u="sng" dirty="0"/>
              <a:t>team name</a:t>
            </a:r>
            <a:r>
              <a:rPr lang="en-US" sz="1600" dirty="0"/>
              <a:t>, </a:t>
            </a:r>
            <a:r>
              <a:rPr lang="en-US" sz="1600" u="sng" dirty="0"/>
              <a:t>participants</a:t>
            </a:r>
            <a:r>
              <a:rPr lang="en-US" sz="1600" dirty="0"/>
              <a:t>, and key </a:t>
            </a:r>
            <a:r>
              <a:rPr lang="en-US" sz="1600" u="sng" dirty="0"/>
              <a:t>discussion points</a:t>
            </a:r>
          </a:p>
          <a:p>
            <a:pPr lvl="1"/>
            <a:r>
              <a:rPr lang="en-US" sz="1600" dirty="0"/>
              <a:t>Share notes with team and have each team member copy/paste notes into their individual DB4 post and submit DB4</a:t>
            </a:r>
          </a:p>
          <a:p>
            <a:pPr lvl="1"/>
            <a:r>
              <a:rPr lang="en-US" sz="1600" dirty="0"/>
              <a:t>Present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Mosaic, Mosaic, and more Mosaic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Report-out topics should include a team status on DB4, </a:t>
            </a:r>
            <a:r>
              <a:rPr lang="en-US" sz="2000" dirty="0" err="1"/>
              <a:t>MosaicLite</a:t>
            </a:r>
            <a:r>
              <a:rPr lang="en-US" sz="2000" dirty="0"/>
              <a:t>, and Mosaic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9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4</a:t>
            </a:r>
          </a:p>
          <a:p>
            <a:pPr marL="0" indent="0">
              <a:buNone/>
            </a:pPr>
            <a:r>
              <a:rPr lang="en-US" sz="2000" dirty="0"/>
              <a:t>Be ready for Sprint 3 demos including completing Class Forum postings</a:t>
            </a:r>
          </a:p>
          <a:p>
            <a:pPr marL="0" indent="0">
              <a:buNone/>
            </a:pPr>
            <a:r>
              <a:rPr lang="en-US" sz="2000" dirty="0"/>
              <a:t>Be ready to complete DB4 as a team</a:t>
            </a:r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Demo Adjustment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Browse to</a:t>
            </a:r>
            <a:br>
              <a:rPr lang="en-US" sz="4800" dirty="0"/>
            </a:br>
            <a:r>
              <a:rPr lang="en-US" sz="4800" dirty="0"/>
              <a:t>“</a:t>
            </a:r>
            <a:r>
              <a:rPr lang="en-US" sz="4800" dirty="0" err="1"/>
              <a:t>join.me</a:t>
            </a:r>
            <a:r>
              <a:rPr lang="en-US" sz="4800" dirty="0"/>
              <a:t>/</a:t>
            </a:r>
            <a:r>
              <a:rPr lang="en-US" sz="4800" dirty="0" err="1"/>
              <a:t>ericjpogue</a:t>
            </a:r>
            <a:r>
              <a:rPr lang="en-US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75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92684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Browse to</a:t>
            </a:r>
            <a:br>
              <a:rPr lang="en-US" sz="4800" dirty="0"/>
            </a:br>
            <a:r>
              <a:rPr lang="en-US" sz="4800" dirty="0"/>
              <a:t>“</a:t>
            </a:r>
            <a:r>
              <a:rPr lang="en-US" sz="4800" dirty="0" err="1"/>
              <a:t>join.me</a:t>
            </a:r>
            <a:r>
              <a:rPr lang="en-US" sz="4800" dirty="0"/>
              <a:t>/</a:t>
            </a:r>
            <a:r>
              <a:rPr lang="en-US" sz="4800" dirty="0" err="1"/>
              <a:t>ericjpogue</a:t>
            </a:r>
            <a:r>
              <a:rPr lang="en-US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42609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29585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81863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4000" dirty="0"/>
              <a:t>Network Architecture &amp; Protocols – Part 3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715</Words>
  <Application>Microsoft Macintosh PowerPoint</Application>
  <PresentationFormat>Widescreen</PresentationFormat>
  <Paragraphs>127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Microsoft Excel 97 - 2004 Worksheet</vt:lpstr>
      <vt:lpstr>Object-Oriented Programming Lecture, Discussion, &amp; Lab Eric Pogue</vt:lpstr>
      <vt:lpstr>Prework</vt:lpstr>
      <vt:lpstr>Demo Adjustment  Browse to “join.me/ericjpogue”</vt:lpstr>
      <vt:lpstr>Demos </vt:lpstr>
      <vt:lpstr>Browse to “join.me/ericjpogue”</vt:lpstr>
      <vt:lpstr>Demos </vt:lpstr>
      <vt:lpstr>Friendly Conversation Topic</vt:lpstr>
      <vt:lpstr>Network Architecture &amp; Protocols – Part 3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Sprint 4 Q&amp;A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106</cp:revision>
  <dcterms:created xsi:type="dcterms:W3CDTF">2019-01-14T15:53:15Z</dcterms:created>
  <dcterms:modified xsi:type="dcterms:W3CDTF">2020-02-27T21:06:28Z</dcterms:modified>
</cp:coreProperties>
</file>