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5" r:id="rId2"/>
    <p:sldId id="656" r:id="rId3"/>
    <p:sldId id="669" r:id="rId4"/>
    <p:sldId id="668" r:id="rId5"/>
    <p:sldId id="635" r:id="rId6"/>
    <p:sldId id="558" r:id="rId7"/>
    <p:sldId id="657" r:id="rId8"/>
    <p:sldId id="633" r:id="rId9"/>
    <p:sldId id="613" r:id="rId10"/>
    <p:sldId id="6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656"/>
            <p14:sldId id="669"/>
            <p14:sldId id="668"/>
            <p14:sldId id="635"/>
            <p14:sldId id="558"/>
            <p14:sldId id="657"/>
            <p14:sldId id="633"/>
            <p14:sldId id="613"/>
            <p14:sldId id="6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6" autoAdjust="0"/>
    <p:restoredTop sz="86383" autoAdjust="0"/>
  </p:normalViewPr>
  <p:slideViewPr>
    <p:cSldViewPr snapToGrid="0">
      <p:cViewPr varScale="1">
        <p:scale>
          <a:sx n="146" d="100"/>
          <a:sy n="146" d="100"/>
        </p:scale>
        <p:origin x="1172" y="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7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22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7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Monday, November 18</a:t>
            </a:r>
            <a:r>
              <a:rPr lang="en-US" sz="2000" baseline="30000" dirty="0"/>
              <a:t>th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Sprint 5 Retrospective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Wednesday Demo Schedule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Demo Volunteers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Remaining Schedule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Sprint Planning Overview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608CC4-214A-48B7-B219-A6B37DD5C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998364"/>
              </p:ext>
            </p:extLst>
          </p:nvPr>
        </p:nvGraphicFramePr>
        <p:xfrm>
          <a:off x="3159125" y="1528763"/>
          <a:ext cx="5133975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3" imgW="6372258" imgH="6677005" progId="Excel.Sheet.12">
                  <p:embed/>
                </p:oleObj>
              </mc:Choice>
              <mc:Fallback>
                <p:oleObj name="Worksheet" r:id="rId3" imgW="6372258" imgH="6677005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608CC4-214A-48B7-B219-A6B37DD5C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9125" y="1528763"/>
                        <a:ext cx="5133975" cy="537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3931244-379F-7144-AB65-324CCF035FF3}"/>
              </a:ext>
            </a:extLst>
          </p:cNvPr>
          <p:cNvSpPr/>
          <p:nvPr/>
        </p:nvSpPr>
        <p:spPr>
          <a:xfrm>
            <a:off x="3564197" y="1772919"/>
            <a:ext cx="4365683" cy="3658423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932F7-C8C1-F04A-B5A7-9EF956047090}"/>
              </a:ext>
            </a:extLst>
          </p:cNvPr>
          <p:cNvSpPr/>
          <p:nvPr/>
        </p:nvSpPr>
        <p:spPr>
          <a:xfrm>
            <a:off x="3582761" y="5431343"/>
            <a:ext cx="4365683" cy="695982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8762F8-8D55-C542-9C71-761299E3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SwissArmyKnife v2 Demos - Wednesday</a:t>
            </a:r>
          </a:p>
        </p:txBody>
      </p:sp>
    </p:spTree>
    <p:extLst>
      <p:ext uri="{BB962C8B-B14F-4D97-AF65-F5344CB8AC3E}">
        <p14:creationId xmlns:p14="http://schemas.microsoft.com/office/powerpoint/2010/main" val="49083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821002" y="48507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4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608CC4-214A-48B7-B219-A6B37DD5CC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9125" y="1528763"/>
          <a:ext cx="5133975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3" imgW="6372258" imgH="6677005" progId="Excel.Sheet.12">
                  <p:embed/>
                </p:oleObj>
              </mc:Choice>
              <mc:Fallback>
                <p:oleObj name="Worksheet" r:id="rId3" imgW="6372258" imgH="6677005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608CC4-214A-48B7-B219-A6B37DD5C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9125" y="1528763"/>
                        <a:ext cx="5133975" cy="537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3931244-379F-7144-AB65-324CCF035FF3}"/>
              </a:ext>
            </a:extLst>
          </p:cNvPr>
          <p:cNvSpPr/>
          <p:nvPr/>
        </p:nvSpPr>
        <p:spPr>
          <a:xfrm>
            <a:off x="3564197" y="1772920"/>
            <a:ext cx="4365683" cy="2721386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932F7-C8C1-F04A-B5A7-9EF956047090}"/>
              </a:ext>
            </a:extLst>
          </p:cNvPr>
          <p:cNvSpPr/>
          <p:nvPr/>
        </p:nvSpPr>
        <p:spPr>
          <a:xfrm>
            <a:off x="3582761" y="4506260"/>
            <a:ext cx="4365683" cy="926352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8762F8-8D55-C542-9C71-761299E3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SwissArmyKnife v2 Demos - Wednesday</a:t>
            </a:r>
          </a:p>
        </p:txBody>
      </p:sp>
    </p:spTree>
    <p:extLst>
      <p:ext uri="{BB962C8B-B14F-4D97-AF65-F5344CB8AC3E}">
        <p14:creationId xmlns:p14="http://schemas.microsoft.com/office/powerpoint/2010/main" val="360025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3600" dirty="0"/>
              <a:t>Demo Volunteers</a:t>
            </a:r>
          </a:p>
        </p:txBody>
      </p:sp>
    </p:spTree>
    <p:extLst>
      <p:ext uri="{BB962C8B-B14F-4D97-AF65-F5344CB8AC3E}">
        <p14:creationId xmlns:p14="http://schemas.microsoft.com/office/powerpoint/2010/main" val="199100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Schedule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4B5E9E6-C04C-5D42-B429-3968FB740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331886"/>
              </p:ext>
            </p:extLst>
          </p:nvPr>
        </p:nvGraphicFramePr>
        <p:xfrm>
          <a:off x="1333500" y="1822450"/>
          <a:ext cx="8978900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4" imgW="8979091" imgH="3206999" progId="Excel.Sheet.12">
                  <p:embed/>
                </p:oleObj>
              </mc:Choice>
              <mc:Fallback>
                <p:oleObj name="Worksheet" r:id="rId4" imgW="8979091" imgH="3206999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4B5E9E6-C04C-5D42-B429-3968FB740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3500" y="1822450"/>
                        <a:ext cx="8978900" cy="320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2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3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1 and 2 </a:t>
            </a:r>
            <a:r>
              <a:rPr lang="en-US" sz="2000" u="sng" dirty="0"/>
              <a:t>before</a:t>
            </a:r>
            <a:r>
              <a:rPr lang="en-US" sz="2000" dirty="0"/>
              <a:t> Wednesday class</a:t>
            </a:r>
          </a:p>
          <a:p>
            <a:pPr marL="0" indent="0">
              <a:buNone/>
            </a:pPr>
            <a:r>
              <a:rPr lang="en-US" sz="2000" dirty="0"/>
              <a:t>Wednesday Demos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Friday Discussion Board</a:t>
            </a:r>
          </a:p>
          <a:p>
            <a:pPr marL="0" indent="0">
              <a:buNone/>
            </a:pPr>
            <a:r>
              <a:rPr lang="en-US" sz="2000" b="1" dirty="0"/>
              <a:t>PA7 Thunderbird due Sunday, November 24</a:t>
            </a:r>
            <a:r>
              <a:rPr lang="en-US" sz="2000" b="1" baseline="30000" dirty="0"/>
              <a:t>th</a:t>
            </a:r>
            <a:r>
              <a:rPr lang="en-US" sz="2000" b="1" dirty="0"/>
              <a:t> by 11:59pm CT</a:t>
            </a:r>
          </a:p>
          <a:p>
            <a:pPr marL="0" indent="0">
              <a:buNone/>
            </a:pPr>
            <a:r>
              <a:rPr lang="en-US" sz="2000" dirty="0"/>
              <a:t>All other assignments due Sunday, December 1</a:t>
            </a:r>
            <a:r>
              <a:rPr lang="en-US" sz="2000" baseline="30000" dirty="0"/>
              <a:t>st</a:t>
            </a:r>
            <a:r>
              <a:rPr lang="en-US" sz="2000" dirty="0"/>
              <a:t> by 11:59pm CT… grace period until noon Monday</a:t>
            </a:r>
          </a:p>
        </p:txBody>
      </p:sp>
    </p:spTree>
    <p:extLst>
      <p:ext uri="{BB962C8B-B14F-4D97-AF65-F5344CB8AC3E}">
        <p14:creationId xmlns:p14="http://schemas.microsoft.com/office/powerpoint/2010/main" val="92567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 we need a new Scrum Master?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7 activities and assignments in detail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ThunderbirdLite and Thunderbird starter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Report out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276</Words>
  <Application>Microsoft Office PowerPoint</Application>
  <PresentationFormat>Widescreen</PresentationFormat>
  <Paragraphs>45</Paragraphs>
  <Slides>10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Scrum Process &amp; Roles – Sprint Retrospective</vt:lpstr>
      <vt:lpstr>SwissArmyKnife v2 Demos - Wednesday</vt:lpstr>
      <vt:lpstr>Demo Volunteers</vt:lpstr>
      <vt:lpstr>Remaining Schedule </vt:lpstr>
      <vt:lpstr>Scrum Process &amp; Roles – Sprint Planning</vt:lpstr>
      <vt:lpstr>Assignment</vt:lpstr>
      <vt:lpstr>Lab</vt:lpstr>
      <vt:lpstr>End of Session</vt:lpstr>
      <vt:lpstr>SwissArmyKnife v2 Demos - Wednesday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Eric Pogue</cp:lastModifiedBy>
  <cp:revision>86</cp:revision>
  <dcterms:created xsi:type="dcterms:W3CDTF">2019-10-04T13:39:56Z</dcterms:created>
  <dcterms:modified xsi:type="dcterms:W3CDTF">2019-11-18T19:34:06Z</dcterms:modified>
</cp:coreProperties>
</file>