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05" r:id="rId2"/>
    <p:sldId id="653" r:id="rId3"/>
    <p:sldId id="655" r:id="rId4"/>
    <p:sldId id="656" r:id="rId5"/>
    <p:sldId id="652" r:id="rId6"/>
    <p:sldId id="635" r:id="rId7"/>
    <p:sldId id="558" r:id="rId8"/>
    <p:sldId id="657" r:id="rId9"/>
    <p:sldId id="633" r:id="rId10"/>
    <p:sldId id="613" r:id="rId11"/>
    <p:sldId id="648" r:id="rId12"/>
    <p:sldId id="556" r:id="rId13"/>
    <p:sldId id="290" r:id="rId14"/>
    <p:sldId id="555" r:id="rId15"/>
    <p:sldId id="486" r:id="rId16"/>
    <p:sldId id="616" r:id="rId17"/>
    <p:sldId id="639" r:id="rId18"/>
    <p:sldId id="634" r:id="rId19"/>
    <p:sldId id="618" r:id="rId20"/>
    <p:sldId id="617" r:id="rId21"/>
    <p:sldId id="619" r:id="rId22"/>
    <p:sldId id="620" r:id="rId23"/>
    <p:sldId id="62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53"/>
            <p14:sldId id="655"/>
            <p14:sldId id="656"/>
            <p14:sldId id="652"/>
            <p14:sldId id="635"/>
            <p14:sldId id="558"/>
            <p14:sldId id="657"/>
            <p14:sldId id="633"/>
            <p14:sldId id="613"/>
            <p14:sldId id="648"/>
            <p14:sldId id="556"/>
            <p14:sldId id="290"/>
            <p14:sldId id="555"/>
            <p14:sldId id="486"/>
            <p14:sldId id="616"/>
            <p14:sldId id="639"/>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383" autoAdjust="0"/>
  </p:normalViewPr>
  <p:slideViewPr>
    <p:cSldViewPr snapToGrid="0">
      <p:cViewPr varScale="1">
        <p:scale>
          <a:sx n="250" d="100"/>
          <a:sy n="250" d="100"/>
        </p:scale>
        <p:origin x="1176" y="16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92757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417380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202083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6</a:t>
            </a:fld>
            <a:endParaRPr lang="en-US"/>
          </a:p>
        </p:txBody>
      </p:sp>
    </p:spTree>
    <p:extLst>
      <p:ext uri="{BB962C8B-B14F-4D97-AF65-F5344CB8AC3E}">
        <p14:creationId xmlns:p14="http://schemas.microsoft.com/office/powerpoint/2010/main" val="372242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62369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27563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265579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83271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11/4/19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11/4/19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psc-24500.azurewebsites.net/activity-lists/sprint-06.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Monday, November 4</a:t>
            </a:r>
            <a:r>
              <a:rPr lang="en-US" sz="2000" baseline="30000" dirty="0"/>
              <a:t>th</a:t>
            </a:r>
            <a:r>
              <a:rPr lang="en-US" sz="2000" dirty="0"/>
              <a:t> from 2 to 2:50pm CST:</a:t>
            </a:r>
          </a:p>
          <a:p>
            <a:pPr marL="457200" indent="-457200">
              <a:spcBef>
                <a:spcPts val="400"/>
              </a:spcBef>
              <a:buFont typeface="+mj-lt"/>
              <a:buAutoNum type="arabicPeriod"/>
            </a:pPr>
            <a:r>
              <a:rPr lang="en-US" sz="2000" dirty="0"/>
              <a:t>Friendly Conversation Topic – Multithreading and Parallel Computing</a:t>
            </a:r>
          </a:p>
          <a:p>
            <a:pPr marL="457200" indent="-457200">
              <a:spcBef>
                <a:spcPts val="400"/>
              </a:spcBef>
              <a:buFont typeface="+mj-lt"/>
              <a:buAutoNum type="arabicPeriod"/>
            </a:pPr>
            <a:r>
              <a:rPr lang="en-US" sz="2000" dirty="0"/>
              <a:t>Sprint 5 Retrospective</a:t>
            </a:r>
          </a:p>
          <a:p>
            <a:pPr marL="457200" indent="-457200">
              <a:spcBef>
                <a:spcPts val="400"/>
              </a:spcBef>
              <a:buFont typeface="+mj-lt"/>
              <a:buAutoNum type="arabicPeriod"/>
            </a:pPr>
            <a:r>
              <a:rPr lang="en-US" sz="2000" dirty="0"/>
              <a:t>Wednesday Demo Schedule</a:t>
            </a:r>
          </a:p>
          <a:p>
            <a:pPr marL="457200" indent="-457200">
              <a:spcBef>
                <a:spcPts val="400"/>
              </a:spcBef>
              <a:buFont typeface="+mj-lt"/>
              <a:buAutoNum type="arabicPeriod"/>
            </a:pPr>
            <a:r>
              <a:rPr lang="en-US" sz="2000" dirty="0"/>
              <a:t>Remaining Schedule</a:t>
            </a:r>
          </a:p>
          <a:p>
            <a:pPr marL="457200" indent="-457200">
              <a:spcBef>
                <a:spcPts val="400"/>
              </a:spcBef>
              <a:buFont typeface="+mj-lt"/>
              <a:buAutoNum type="arabicPeriod"/>
            </a:pPr>
            <a:r>
              <a:rPr lang="en-US" sz="2000" dirty="0"/>
              <a:t>Sprint Planning Overview</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61100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425430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38055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2088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5995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151564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21360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88"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Friendly Conversation Topic – Multithreading and Parallel Computing</a:t>
            </a:r>
          </a:p>
        </p:txBody>
      </p:sp>
    </p:spTree>
    <p:extLst>
      <p:ext uri="{BB962C8B-B14F-4D97-AF65-F5344CB8AC3E}">
        <p14:creationId xmlns:p14="http://schemas.microsoft.com/office/powerpoint/2010/main" val="149974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126395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Process &amp; Roles – Sprint Retrospective</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8821002" y="485078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34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931244-379F-7144-AB65-324CCF035FF3}"/>
              </a:ext>
            </a:extLst>
          </p:cNvPr>
          <p:cNvSpPr/>
          <p:nvPr/>
        </p:nvSpPr>
        <p:spPr>
          <a:xfrm>
            <a:off x="3564197" y="1772920"/>
            <a:ext cx="4365683" cy="1767840"/>
          </a:xfrm>
          <a:prstGeom prst="rect">
            <a:avLst/>
          </a:prstGeom>
          <a:no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extLst>
              <p:ext uri="{D42A27DB-BD31-4B8C-83A1-F6EECF244321}">
                <p14:modId xmlns:p14="http://schemas.microsoft.com/office/powerpoint/2010/main" val="3006969996"/>
              </p:ext>
            </p:extLst>
          </p:nvPr>
        </p:nvGraphicFramePr>
        <p:xfrm>
          <a:off x="3158860" y="1528128"/>
          <a:ext cx="5874280" cy="5267165"/>
        </p:xfrm>
        <a:graphic>
          <a:graphicData uri="http://schemas.openxmlformats.org/presentationml/2006/ole">
            <mc:AlternateContent xmlns:mc="http://schemas.openxmlformats.org/markup-compatibility/2006">
              <mc:Choice xmlns:v="urn:schemas-microsoft-com:vml" Requires="v">
                <p:oleObj spid="_x0000_s4107" name="Worksheet" r:id="rId3" imgW="7289800" imgH="6540500" progId="Excel.Sheet.12">
                  <p:embed/>
                </p:oleObj>
              </mc:Choice>
              <mc:Fallback>
                <p:oleObj name="Worksheet" r:id="rId3" imgW="7289800" imgH="65405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3158860" y="1528128"/>
                        <a:ext cx="5874280" cy="526716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564197" y="3540760"/>
            <a:ext cx="4365683" cy="9296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28762F8-8D55-C542-9C71-761299E3E554}"/>
              </a:ext>
            </a:extLst>
          </p:cNvPr>
          <p:cNvSpPr>
            <a:spLocks noGrp="1"/>
          </p:cNvSpPr>
          <p:nvPr>
            <p:ph type="title"/>
          </p:nvPr>
        </p:nvSpPr>
        <p:spPr>
          <a:xfrm>
            <a:off x="838200" y="365125"/>
            <a:ext cx="10515600" cy="1325563"/>
          </a:xfrm>
        </p:spPr>
        <p:txBody>
          <a:bodyPr>
            <a:normAutofit/>
          </a:bodyPr>
          <a:lstStyle/>
          <a:p>
            <a:r>
              <a:rPr lang="en-US" sz="4000" dirty="0"/>
              <a:t>Demo Schedule for Wednesday, November 6th</a:t>
            </a:r>
          </a:p>
        </p:txBody>
      </p:sp>
    </p:spTree>
    <p:extLst>
      <p:ext uri="{BB962C8B-B14F-4D97-AF65-F5344CB8AC3E}">
        <p14:creationId xmlns:p14="http://schemas.microsoft.com/office/powerpoint/2010/main" val="49083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Remaining Schedule </a:t>
            </a:r>
          </a:p>
        </p:txBody>
      </p:sp>
      <p:graphicFrame>
        <p:nvGraphicFramePr>
          <p:cNvPr id="6" name="Object 5">
            <a:extLst>
              <a:ext uri="{FF2B5EF4-FFF2-40B4-BE49-F238E27FC236}">
                <a16:creationId xmlns:a16="http://schemas.microsoft.com/office/drawing/2014/main" id="{34B5E9E6-C04C-5D42-B429-3968FB740036}"/>
              </a:ext>
            </a:extLst>
          </p:cNvPr>
          <p:cNvGraphicFramePr>
            <a:graphicFrameLocks noChangeAspect="1"/>
          </p:cNvGraphicFramePr>
          <p:nvPr>
            <p:extLst>
              <p:ext uri="{D42A27DB-BD31-4B8C-83A1-F6EECF244321}">
                <p14:modId xmlns:p14="http://schemas.microsoft.com/office/powerpoint/2010/main" val="709418194"/>
              </p:ext>
            </p:extLst>
          </p:nvPr>
        </p:nvGraphicFramePr>
        <p:xfrm>
          <a:off x="1333500" y="1820863"/>
          <a:ext cx="9525000" cy="3213100"/>
        </p:xfrm>
        <a:graphic>
          <a:graphicData uri="http://schemas.openxmlformats.org/presentationml/2006/ole">
            <mc:AlternateContent xmlns:mc="http://schemas.openxmlformats.org/markup-compatibility/2006">
              <mc:Choice xmlns:v="urn:schemas-microsoft-com:vml" Requires="v">
                <p:oleObj spid="_x0000_s6146" name="Worksheet" r:id="rId4" imgW="9525000" imgH="3213100" progId="Excel.Sheet.12">
                  <p:embed/>
                </p:oleObj>
              </mc:Choice>
              <mc:Fallback>
                <p:oleObj name="Worksheet" r:id="rId4" imgW="9525000" imgH="3213100" progId="Excel.Sheet.12">
                  <p:embed/>
                  <p:pic>
                    <p:nvPicPr>
                      <p:cNvPr id="6" name="Object 5">
                        <a:extLst>
                          <a:ext uri="{FF2B5EF4-FFF2-40B4-BE49-F238E27FC236}">
                            <a16:creationId xmlns:a16="http://schemas.microsoft.com/office/drawing/2014/main" id="{34B5E9E6-C04C-5D42-B429-3968FB740036}"/>
                          </a:ext>
                        </a:extLst>
                      </p:cNvPr>
                      <p:cNvPicPr/>
                      <p:nvPr/>
                    </p:nvPicPr>
                    <p:blipFill>
                      <a:blip r:embed="rId5"/>
                      <a:stretch>
                        <a:fillRect/>
                      </a:stretch>
                    </p:blipFill>
                    <p:spPr>
                      <a:xfrm>
                        <a:off x="1333500" y="1820863"/>
                        <a:ext cx="9525000" cy="3213100"/>
                      </a:xfrm>
                      <a:prstGeom prst="rect">
                        <a:avLst/>
                      </a:prstGeom>
                    </p:spPr>
                  </p:pic>
                </p:oleObj>
              </mc:Fallback>
            </mc:AlternateContent>
          </a:graphicData>
        </a:graphic>
      </p:graphicFrame>
      <p:sp>
        <p:nvSpPr>
          <p:cNvPr id="3" name="5-Point Star 2">
            <a:extLst>
              <a:ext uri="{FF2B5EF4-FFF2-40B4-BE49-F238E27FC236}">
                <a16:creationId xmlns:a16="http://schemas.microsoft.com/office/drawing/2014/main" id="{50EE83F8-8F0D-474F-B4EA-7330EDBC7132}"/>
              </a:ext>
            </a:extLst>
          </p:cNvPr>
          <p:cNvSpPr/>
          <p:nvPr/>
        </p:nvSpPr>
        <p:spPr>
          <a:xfrm>
            <a:off x="9352931" y="4333501"/>
            <a:ext cx="289992" cy="290714"/>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2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Process &amp; Roles –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492082" y="426658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03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Complete 6 activities list items </a:t>
            </a:r>
            <a:r>
              <a:rPr lang="en-US" sz="2000" dirty="0">
                <a:hlinkClick r:id="rId2"/>
              </a:rPr>
              <a:t>[link]</a:t>
            </a:r>
            <a:r>
              <a:rPr lang="en-US" sz="2000" dirty="0"/>
              <a:t> through item 4</a:t>
            </a:r>
          </a:p>
          <a:p>
            <a:pPr marL="0" indent="0">
              <a:buNone/>
            </a:pPr>
            <a:r>
              <a:rPr lang="en-US" sz="2000" dirty="0"/>
              <a:t>Wednesday Demos</a:t>
            </a:r>
          </a:p>
          <a:p>
            <a:pPr marL="0" indent="0">
              <a:buNone/>
            </a:pPr>
            <a:r>
              <a:rPr lang="en-US" sz="2000" dirty="0"/>
              <a:t>Friday Discussion Board (as needed)</a:t>
            </a:r>
          </a:p>
        </p:txBody>
      </p:sp>
    </p:spTree>
    <p:extLst>
      <p:ext uri="{BB962C8B-B14F-4D97-AF65-F5344CB8AC3E}">
        <p14:creationId xmlns:p14="http://schemas.microsoft.com/office/powerpoint/2010/main" val="92567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Do we need a new Scrum Master?</a:t>
            </a:r>
          </a:p>
          <a:p>
            <a:pPr marL="457200" indent="-457200">
              <a:buFont typeface="+mj-lt"/>
              <a:buAutoNum type="arabicPeriod"/>
            </a:pPr>
            <a:r>
              <a:rPr lang="en-US" sz="2000" dirty="0"/>
              <a:t>Review Sprint 6 activities and assignments in detail</a:t>
            </a:r>
          </a:p>
          <a:p>
            <a:pPr marL="457200" indent="-457200">
              <a:buFont typeface="+mj-lt"/>
              <a:buAutoNum type="arabicPeriod"/>
            </a:pPr>
            <a:r>
              <a:rPr lang="en-US" sz="2000" dirty="0" err="1"/>
              <a:t>SwissArmyKnife</a:t>
            </a:r>
            <a:r>
              <a:rPr lang="en-US" sz="2000" dirty="0"/>
              <a:t> v2</a:t>
            </a:r>
          </a:p>
          <a:p>
            <a:pPr marL="457200" indent="-457200">
              <a:buFont typeface="+mj-lt"/>
              <a:buAutoNum type="arabicPeriod"/>
            </a:pPr>
            <a:r>
              <a:rPr lang="en-US" sz="2000" dirty="0"/>
              <a:t>Team report out by new Scrum Master at 2:44</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1292</Words>
  <Application>Microsoft Macintosh PowerPoint</Application>
  <PresentationFormat>Widescreen</PresentationFormat>
  <Paragraphs>123</Paragraphs>
  <Slides>23</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9" baseType="lpstr">
      <vt:lpstr>Arial</vt:lpstr>
      <vt:lpstr>Calibri</vt:lpstr>
      <vt:lpstr>Calibri Light</vt:lpstr>
      <vt:lpstr>Office Theme</vt:lpstr>
      <vt:lpstr>Microsoft Excel Worksheet</vt:lpstr>
      <vt:lpstr>Worksheet</vt:lpstr>
      <vt:lpstr>Object-Oriented Programming Discussion, Lecture, &amp; Lab Eric Pogue</vt:lpstr>
      <vt:lpstr>Friendly Conversation Topic – Multithreading and Parallel Computing</vt:lpstr>
      <vt:lpstr>Assignment</vt:lpstr>
      <vt:lpstr>Scrum Process &amp; Roles – Sprint Retrospective</vt:lpstr>
      <vt:lpstr>Demo Schedule for Wednesday, November 6th</vt:lpstr>
      <vt:lpstr>Remaining Schedule </vt:lpstr>
      <vt:lpstr>Scrum Process &amp; Roles – Sprint Planning</vt:lpstr>
      <vt:lpstr>Assignment</vt:lpstr>
      <vt:lpstr>Lab</vt:lpstr>
      <vt:lpstr>End of Session</vt:lpstr>
      <vt:lpstr>My First Web Service</vt:lpstr>
      <vt:lpstr>Review Web Services, REST, and CORs</vt:lpstr>
      <vt:lpstr>Web Services</vt:lpstr>
      <vt:lpstr>REST</vt:lpstr>
      <vt:lpstr>CORS</vt:lpstr>
      <vt:lpstr>GitHub and Microsoft Azure</vt:lpstr>
      <vt:lpstr>JSON Validator</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Pogue, Eric</cp:lastModifiedBy>
  <cp:revision>56</cp:revision>
  <dcterms:created xsi:type="dcterms:W3CDTF">2019-10-04T13:39:56Z</dcterms:created>
  <dcterms:modified xsi:type="dcterms:W3CDTF">2019-11-04T16:13:02Z</dcterms:modified>
</cp:coreProperties>
</file>