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5" r:id="rId2"/>
    <p:sldId id="292" r:id="rId3"/>
    <p:sldId id="499" r:id="rId4"/>
    <p:sldId id="501" r:id="rId5"/>
    <p:sldId id="502" r:id="rId6"/>
    <p:sldId id="503" r:id="rId7"/>
    <p:sldId id="505" r:id="rId8"/>
    <p:sldId id="504" r:id="rId9"/>
    <p:sldId id="4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3" autoAdjust="0"/>
    <p:restoredTop sz="64312" autoAdjust="0"/>
  </p:normalViewPr>
  <p:slideViewPr>
    <p:cSldViewPr snapToGrid="0">
      <p:cViewPr varScale="1">
        <p:scale>
          <a:sx n="88" d="100"/>
          <a:sy n="88" d="100"/>
        </p:scale>
        <p:origin x="2120" y="184"/>
      </p:cViewPr>
      <p:guideLst/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DCA5-1382-4A40-910C-2FE312490328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C1271-669C-4654-B664-63A7801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4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provides a prototype-based style of object-oriented programming sometimes called object-based programming. </a:t>
            </a:r>
          </a:p>
          <a:p>
            <a:r>
              <a:rPr lang="en-US" dirty="0"/>
              <a:t>All valid JavaScript is valid TypeScript… consider the similar relationship between C and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Anders Hejlsberg</a:t>
            </a:r>
          </a:p>
          <a:p>
            <a:r>
              <a:rPr lang="en-US" sz="1000" dirty="0"/>
              <a:t>Turbo Pascal, Delphi, J++, C#, and TypeScript</a:t>
            </a:r>
          </a:p>
          <a:p>
            <a:r>
              <a:rPr lang="en-US" sz="1000" dirty="0"/>
              <a:t>https://channel9.msdn.com/Events/Build/2017/B8088/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might we not want to us “let” in our JavaScript… because it was introduced in ES2015 and might not be implemented in all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preferred over Namespaces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8B56-299B-4049-9041-0E1F2487D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5CA83-C291-4BB8-BF6C-39E5881F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9585-05F4-48B0-829C-24CDF084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29B8-CA56-4954-9331-0AE206C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27F1-6099-432E-A9AC-C68FC9A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D68-069E-45D1-B479-BED54F10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A9D99-EDD6-4BCC-8627-B3F90D6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E1C0-F315-403B-983E-567C39E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0C47-D5E4-4911-BFDB-627B42B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E018-4278-4FB2-AE67-4A0AB388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194FF-E82D-459E-A9D2-792CED74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CFD3-4DA0-4B42-9C66-443C5514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8CC0-6B1E-4867-9D84-02968B81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5949-0EA8-4F02-8AE4-58E04E6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98B-33B8-435D-9269-79DC2FF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1B63-D897-435B-A5E9-DCB8FD0A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AFAC-D6C9-45A2-A202-E2F40073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9066-C969-422A-A696-162C6B74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98D6-D320-4004-89C6-904886A9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9C1C-F490-4B01-8977-52F22A45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4098-ECAB-4B4E-86B3-30BDDF03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ECA8-23EF-42B9-B51E-BF4FA84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6974-1D6C-45BE-8D5F-63E908A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B3CC-3F99-41A4-80FD-4615052C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8649-CD6D-4036-85DA-8FAA8B06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1C3F-A8B6-4C27-9398-2998F758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5C89-02D6-4343-BFAC-768B16A4E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B94-3AB4-4466-BC0A-AE9A7218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FCB7-2860-4DD4-9EEC-56BED6D2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34E4-1570-4CAC-97B7-C829D3C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86B3A-3A00-42A0-855C-1296285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A5B-76B6-40A5-BB1F-FD01B34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B25B-7A21-4868-BAD2-57B50D9E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AC7C0-5E38-4EF2-BFD7-58D79845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A4FF-C2C6-41E8-9680-1D70E320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950BA-6A56-4786-A17C-798C4414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EE16E-9DAE-4611-9DE3-7A68923C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232D-CC4B-42B3-A9A2-A0697042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4F877-46F5-460F-A0C2-9B037D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0C4E-9BE8-4B3D-883F-A1C2C116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8AD87-F3AD-41A0-B97E-162C5A52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9C854-655F-4997-B247-C9E6C7D1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E1FC9-3812-4B40-A045-7F0E1763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D3D1-5469-4FCB-930F-EC109B58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8678-2B42-4E93-8A6B-BE9AE204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7F85-7374-4BBE-BE90-E2C0FB64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B2C-446A-4237-AD7F-532338C3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A826-0755-45D3-87B8-C5AA1B8D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1F900-4710-4D8D-B541-1AFBBAFE5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B8B26-C184-4A84-939A-AE458113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F969-C566-4B69-8B9D-F1AFC8A4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562DB-1F6A-4A16-9467-BDEAC26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BB0-09ED-46DA-9C53-514A3A53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7D7F9-D468-42F9-801E-19F58EF9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C5B4C-AAD6-4781-B2F0-556DF513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94ED-C499-4D59-ADBD-76C18AFD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531C1-5595-49C2-AB18-53D839D8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31E0-C331-459E-97D2-9E3547EB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ACAF3-2D67-4E01-A036-7E5E127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CC10-E8BB-4B27-BA4E-A2CE2F47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4EC2-837F-479C-A33D-AFF9D333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A3B4-A6D1-4C6D-8141-CBA457816CC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0DE-F61A-48FC-AE9D-1190F78F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46C5-B94B-4D5F-8485-AEE0D4FC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6168"/>
            <a:ext cx="9144000" cy="142566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606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37475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TypeScript (continued)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TypeScript consists of three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 Service</a:t>
            </a:r>
          </a:p>
        </p:txBody>
      </p:sp>
    </p:spTree>
    <p:extLst>
      <p:ext uri="{BB962C8B-B14F-4D97-AF65-F5344CB8AC3E}">
        <p14:creationId xmlns:p14="http://schemas.microsoft.com/office/powerpoint/2010/main" val="211562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Why 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TypeScript: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Implements class-based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Introduces type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Formalizes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Fully embraces JavaScript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08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How to Get Started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Getting started with TypeScript begins with: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Visiting the TypeScript site at www.typescript.com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Following the installation instructions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2C092-00C1-4744-877A-99D0E165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490" y="1371600"/>
            <a:ext cx="3381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“let” vs “var”… in both JavaScript and 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let</a:t>
            </a:r>
            <a:r>
              <a:rPr lang="en-US" sz="2000" dirty="0"/>
              <a:t> allows you to declare variables that are limited in scope to the block, statement, or expression on which it is used. This is unlike the </a:t>
            </a:r>
            <a:r>
              <a:rPr lang="en-US" sz="2000" b="1" u="sng" dirty="0"/>
              <a:t>var</a:t>
            </a:r>
            <a:r>
              <a:rPr lang="en-US" sz="2000" dirty="0"/>
              <a:t> keyword, which defines a variable globally, or locally to an entire function regardless of block scope. </a:t>
            </a:r>
          </a:p>
          <a:p>
            <a:pPr marL="0" indent="0">
              <a:buNone/>
            </a:pPr>
            <a:r>
              <a:rPr lang="en-US" sz="2000" dirty="0"/>
              <a:t>Conclusion: Always use </a:t>
            </a:r>
            <a:r>
              <a:rPr lang="en-US" sz="2000" b="1" u="sng" dirty="0"/>
              <a:t>let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1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TypeScript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TypeScript language 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 JavaScript IS valid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Types… optionally static typed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Classes and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Encapsulation, Inheritance, and Polymorphism…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Modules and Namespaces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Interfaces… not the same as Java or C#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Packaging with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6638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6168"/>
            <a:ext cx="9144000" cy="142566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88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297</Words>
  <Application>Microsoft Macintosh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TypeScript</vt:lpstr>
      <vt:lpstr>TypeScript</vt:lpstr>
      <vt:lpstr>What is TypeScript</vt:lpstr>
      <vt:lpstr>What is TypeScript (continued)</vt:lpstr>
      <vt:lpstr>Why TypeScript</vt:lpstr>
      <vt:lpstr>How to Get Started</vt:lpstr>
      <vt:lpstr>“let” vs “var”… in both JavaScript and TypeScript</vt:lpstr>
      <vt:lpstr>TypeScript Language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Pogue</dc:creator>
  <cp:lastModifiedBy>Pogue, Eric</cp:lastModifiedBy>
  <cp:revision>120</cp:revision>
  <dcterms:created xsi:type="dcterms:W3CDTF">2018-03-14T00:33:00Z</dcterms:created>
  <dcterms:modified xsi:type="dcterms:W3CDTF">2019-09-09T15:54:48Z</dcterms:modified>
</cp:coreProperties>
</file>