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596" r:id="rId3"/>
    <p:sldId id="507" r:id="rId4"/>
    <p:sldId id="587" r:id="rId5"/>
    <p:sldId id="580" r:id="rId6"/>
    <p:sldId id="591" r:id="rId7"/>
    <p:sldId id="483" r:id="rId8"/>
    <p:sldId id="318" r:id="rId9"/>
    <p:sldId id="565" r:id="rId10"/>
    <p:sldId id="3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02" autoAdjust="0"/>
    <p:restoredTop sz="60608" autoAdjust="0"/>
  </p:normalViewPr>
  <p:slideViewPr>
    <p:cSldViewPr snapToGrid="0">
      <p:cViewPr varScale="1">
        <p:scale>
          <a:sx n="128" d="100"/>
          <a:sy n="128" d="100"/>
        </p:scale>
        <p:origin x="208" y="1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7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16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Javadoc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Shapes Step 1 &amp; 2…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</a:t>
            </a:r>
            <a:r>
              <a:rPr lang="en-US" sz="2000"/>
              <a:t>FaceDraw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US" sz="3600" dirty="0"/>
              <a:t>Preview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Principles – Software design principles represent a set of guidelines that allow us to create high quality object-oriented designs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Design characteristics to avoid include Rigidity, Fragility, and Immobility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prevalence of Agile development has made design Principles even more important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 design Principles include: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Single-Responsibility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Open-Closed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 err="1"/>
              <a:t>Liskov's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Dependency-Inversion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Interface-Segregation Principle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12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Shapes Step 1 &amp; 2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Shapes Step 1 or 2 Demo – Volunteers? </a:t>
            </a:r>
          </a:p>
        </p:txBody>
      </p:sp>
    </p:spTree>
    <p:extLst>
      <p:ext uri="{BB962C8B-B14F-4D97-AF65-F5344CB8AC3E}">
        <p14:creationId xmlns:p14="http://schemas.microsoft.com/office/powerpoint/2010/main" val="164813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Fix </a:t>
            </a:r>
            <a:r>
              <a:rPr lang="en-US" sz="2000" dirty="0" err="1"/>
              <a:t>OvalDraw</a:t>
            </a:r>
            <a:r>
              <a:rPr lang="en-US" sz="2000" dirty="0"/>
              <a:t>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two team members that will each share one OOP Principle or Design Characteristic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– By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 and Shapes Tutorials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410</Words>
  <Application>Microsoft Macintosh PowerPoint</Application>
  <PresentationFormat>Widescreen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Assignment</vt:lpstr>
      <vt:lpstr>Javadoc [link]</vt:lpstr>
      <vt:lpstr>Q&amp;A: Sprint 2 Activity List  and Assignments</vt:lpstr>
      <vt:lpstr>Discussion: Shapes Step 1 &amp; 2</vt:lpstr>
      <vt:lpstr>Shapes Step 1 or 2 Demo – Volunteers? </vt:lpstr>
      <vt:lpstr>Foreshadowing FaceDraw</vt:lpstr>
      <vt:lpstr>Assignment</vt:lpstr>
      <vt:lpstr>Lab</vt:lpstr>
      <vt:lpstr>Preview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11</cp:revision>
  <dcterms:created xsi:type="dcterms:W3CDTF">2019-09-13T13:38:03Z</dcterms:created>
  <dcterms:modified xsi:type="dcterms:W3CDTF">2019-09-16T16:03:54Z</dcterms:modified>
</cp:coreProperties>
</file>