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5" r:id="rId2"/>
    <p:sldId id="318" r:id="rId3"/>
    <p:sldId id="589" r:id="rId4"/>
    <p:sldId id="587" r:id="rId5"/>
    <p:sldId id="580" r:id="rId6"/>
    <p:sldId id="368" r:id="rId7"/>
    <p:sldId id="588" r:id="rId8"/>
    <p:sldId id="565" r:id="rId9"/>
    <p:sldId id="59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02" autoAdjust="0"/>
    <p:restoredTop sz="60608" autoAdjust="0"/>
  </p:normalViewPr>
  <p:slideViewPr>
    <p:cSldViewPr snapToGrid="0">
      <p:cViewPr varScale="1">
        <p:scale>
          <a:sx n="128" d="100"/>
          <a:sy n="128" d="100"/>
        </p:scale>
        <p:origin x="208" y="1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40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25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74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56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2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06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Agenda for Wednesday, September 18</a:t>
            </a:r>
            <a:r>
              <a:rPr lang="en-US" sz="2000" baseline="30000" dirty="0"/>
              <a:t>h</a:t>
            </a:r>
            <a:r>
              <a:rPr lang="en-US" sz="2000" dirty="0"/>
              <a:t> from 2 to 2:50pm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Assignment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 – Software Licensing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Q&amp;A: Sprint 2 Activity List and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Discussion: OOP Principles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all items on the Activities List with the possible exceptions of the Programming Assignment and Quiz. You should have a solid start on both items, but it is okay if you need to spend time over the weekend to complete them.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9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Autofit/>
          </a:bodyPr>
          <a:lstStyle/>
          <a:p>
            <a:r>
              <a:rPr lang="en-US" sz="4400" dirty="0"/>
              <a:t>Friendly Conversation Topic – </a:t>
            </a:r>
            <a:br>
              <a:rPr lang="en-US" sz="4400" dirty="0"/>
            </a:br>
            <a:r>
              <a:rPr lang="en-US" sz="4400" dirty="0"/>
              <a:t>Software Licensing</a:t>
            </a:r>
          </a:p>
        </p:txBody>
      </p:sp>
    </p:spTree>
    <p:extLst>
      <p:ext uri="{BB962C8B-B14F-4D97-AF65-F5344CB8AC3E}">
        <p14:creationId xmlns:p14="http://schemas.microsoft.com/office/powerpoint/2010/main" val="78229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600" y="3051480"/>
            <a:ext cx="9956800" cy="755040"/>
          </a:xfrm>
        </p:spPr>
        <p:txBody>
          <a:bodyPr anchor="ctr">
            <a:noAutofit/>
          </a:bodyPr>
          <a:lstStyle/>
          <a:p>
            <a:r>
              <a:rPr lang="en-US" sz="4400" dirty="0"/>
              <a:t>Q&amp;A: Sprint 2 Activity List </a:t>
            </a:r>
            <a:br>
              <a:rPr lang="en-US" sz="4400" dirty="0"/>
            </a:br>
            <a:r>
              <a:rPr lang="en-US" sz="4400" dirty="0"/>
              <a:t>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297740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Autofit/>
          </a:bodyPr>
          <a:lstStyle/>
          <a:p>
            <a:r>
              <a:rPr lang="en-US" sz="4400" dirty="0"/>
              <a:t>Brief Discussion: OOP Principles</a:t>
            </a:r>
          </a:p>
        </p:txBody>
      </p:sp>
    </p:spTree>
    <p:extLst>
      <p:ext uri="{BB962C8B-B14F-4D97-AF65-F5344CB8AC3E}">
        <p14:creationId xmlns:p14="http://schemas.microsoft.com/office/powerpoint/2010/main" val="262936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3087"/>
          </a:xfrm>
        </p:spPr>
        <p:txBody>
          <a:bodyPr>
            <a:normAutofit/>
          </a:bodyPr>
          <a:lstStyle/>
          <a:p>
            <a:r>
              <a:rPr lang="en-US" sz="3600" dirty="0"/>
              <a:t>Recap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212"/>
            <a:ext cx="10515600" cy="46187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Principles – Software design principles represent a set of guidelines that allow us to create high quality object-oriented designs</a:t>
            </a:r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Design characteristics to avoid include Rigidity, Fragility, and Immobility</a:t>
            </a:r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The prevalence of Agile development has made design Principles even more important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Key design Principles include: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1600" dirty="0"/>
              <a:t>Single-Responsibility Principle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1600" dirty="0"/>
              <a:t>Open-Closed Principle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1600" dirty="0" err="1"/>
              <a:t>Liskov's</a:t>
            </a:r>
            <a:r>
              <a:rPr lang="en-US" sz="1600" dirty="0"/>
              <a:t> Substitution Principle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1600" dirty="0"/>
              <a:t>Dependency-Inversion Principle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1600" dirty="0"/>
              <a:t>Interface-Segregation Principle</a:t>
            </a:r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357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all items on the Activities List with the possible exceptions of the Programming Assignment and Quiz. You should have a solid start on both items, but it is okay if you need to spend time over the weekend to complete them.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4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Prepare and share </a:t>
            </a:r>
            <a:r>
              <a:rPr lang="en-US" sz="2000" dirty="0"/>
              <a:t>your OOP Principle or Design Characteristic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Assignment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 out by Scrum Master at 2:46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3931569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3087"/>
          </a:xfrm>
        </p:spPr>
        <p:txBody>
          <a:bodyPr>
            <a:normAutofit/>
          </a:bodyPr>
          <a:lstStyle/>
          <a:p>
            <a:r>
              <a:rPr lang="en-US" sz="3600" dirty="0"/>
              <a:t>Recap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212"/>
            <a:ext cx="10515600" cy="46187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Principles – Software design principles represent a set of guidelines that allow us to create high quality object-oriented designs</a:t>
            </a:r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Design characteristics to avoid include Rigidity, Fragility, and Immobility</a:t>
            </a:r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The prevalence of Agile development has made design Principles even more important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Key design Principles include: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1600" dirty="0"/>
              <a:t>Single-Responsibility Principle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1600" dirty="0"/>
              <a:t>Open-Closed Principle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1600" dirty="0" err="1"/>
              <a:t>Liskov's</a:t>
            </a:r>
            <a:r>
              <a:rPr lang="en-US" sz="1600" dirty="0"/>
              <a:t> Substitution Principle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1600" dirty="0"/>
              <a:t>Dependency-Inversion Principle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1600" dirty="0"/>
              <a:t>Interface-Segregation Principle</a:t>
            </a:r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303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398</Words>
  <Application>Microsoft Macintosh PowerPoint</Application>
  <PresentationFormat>Widescreen</PresentationFormat>
  <Paragraphs>61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Object-Oriented Programming Discussion, Lecture, &amp; Lab Eric Pogue</vt:lpstr>
      <vt:lpstr>Assignment</vt:lpstr>
      <vt:lpstr>Friendly Conversation Topic –  Software Licensing</vt:lpstr>
      <vt:lpstr>Q&amp;A: Sprint 2 Activity List  and Assignments</vt:lpstr>
      <vt:lpstr>Brief Discussion: OOP Principles</vt:lpstr>
      <vt:lpstr>Recap </vt:lpstr>
      <vt:lpstr>Assignment</vt:lpstr>
      <vt:lpstr>Lab</vt:lpstr>
      <vt:lpstr>Recap 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Pogue, Eric</cp:lastModifiedBy>
  <cp:revision>12</cp:revision>
  <dcterms:created xsi:type="dcterms:W3CDTF">2019-09-13T13:38:03Z</dcterms:created>
  <dcterms:modified xsi:type="dcterms:W3CDTF">2019-09-16T16:03:50Z</dcterms:modified>
</cp:coreProperties>
</file>