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5" r:id="rId2"/>
    <p:sldId id="492" r:id="rId3"/>
    <p:sldId id="641" r:id="rId4"/>
    <p:sldId id="634" r:id="rId5"/>
    <p:sldId id="581" r:id="rId6"/>
    <p:sldId id="318" r:id="rId7"/>
    <p:sldId id="633" r:id="rId8"/>
    <p:sldId id="613" r:id="rId9"/>
    <p:sldId id="322" r:id="rId10"/>
    <p:sldId id="63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492"/>
            <p14:sldId id="641"/>
            <p14:sldId id="634"/>
            <p14:sldId id="581"/>
            <p14:sldId id="318"/>
            <p14:sldId id="633"/>
            <p14:sldId id="613"/>
            <p14:sldId id="322"/>
            <p14:sldId id="6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1" autoAdjust="0"/>
    <p:restoredTop sz="86383" autoAdjust="0"/>
  </p:normalViewPr>
  <p:slideViewPr>
    <p:cSldViewPr snapToGrid="0">
      <p:cViewPr varScale="1">
        <p:scale>
          <a:sx n="103" d="100"/>
          <a:sy n="103" d="100"/>
        </p:scale>
        <p:origin x="96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79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0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Wednesday, October 16</a:t>
            </a:r>
            <a:r>
              <a:rPr lang="en-US" sz="2000" baseline="30000" dirty="0"/>
              <a:t>th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Topic?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from Last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Sprint 4 Demo Schedule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Schedule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B5E9E6-C04C-5D42-B429-3968FB7400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0" y="1820863"/>
          <a:ext cx="95250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Worksheet" r:id="rId4" imgW="9525000" imgH="3213100" progId="Excel.Sheet.12">
                  <p:embed/>
                </p:oleObj>
              </mc:Choice>
              <mc:Fallback>
                <p:oleObj name="Worksheet" r:id="rId4" imgW="9525000" imgH="32131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4B5E9E6-C04C-5D42-B429-3968FB740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3500" y="1820863"/>
                        <a:ext cx="9525000" cy="321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50EE83F8-8F0D-474F-B4EA-7330EDBC7132}"/>
              </a:ext>
            </a:extLst>
          </p:cNvPr>
          <p:cNvSpPr/>
          <p:nvPr/>
        </p:nvSpPr>
        <p:spPr>
          <a:xfrm>
            <a:off x="8636651" y="3205741"/>
            <a:ext cx="289992" cy="29071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3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Friendly Conversation Topic?</a:t>
            </a:r>
          </a:p>
        </p:txBody>
      </p:sp>
    </p:spTree>
    <p:extLst>
      <p:ext uri="{BB962C8B-B14F-4D97-AF65-F5344CB8AC3E}">
        <p14:creationId xmlns:p14="http://schemas.microsoft.com/office/powerpoint/2010/main" val="124707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Continue working on your Mosaic application while completing  Activities List items through item 7.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6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304726"/>
              </p:ext>
            </p:extLst>
          </p:nvPr>
        </p:nvGraphicFramePr>
        <p:xfrm>
          <a:off x="2994025" y="441325"/>
          <a:ext cx="6205538" cy="597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Worksheet" r:id="rId3" imgW="7289800" imgH="7023100" progId="Excel.Sheet.12">
                  <p:embed/>
                </p:oleObj>
              </mc:Choice>
              <mc:Fallback>
                <p:oleObj name="Worksheet" r:id="rId3" imgW="7289800" imgH="70231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4025" y="441325"/>
                        <a:ext cx="6205538" cy="597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487996" y="1874520"/>
            <a:ext cx="4556415" cy="146304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4400" dirty="0"/>
              <a:t>Assignment Q&amp;A</a:t>
            </a:r>
          </a:p>
        </p:txBody>
      </p:sp>
    </p:spTree>
    <p:extLst>
      <p:ext uri="{BB962C8B-B14F-4D97-AF65-F5344CB8AC3E}">
        <p14:creationId xmlns:p14="http://schemas.microsoft.com/office/powerpoint/2010/main" val="222752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4 activities and assignments need to be complete Sunday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7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Continue coding together on MosaicLite 2.0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new Scrum Master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D6B545-F0B6-460A-BC7D-40D72960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21" y="0"/>
            <a:ext cx="5740445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C050F70-9801-468E-A98C-7C118AAC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UML Phone</a:t>
            </a:r>
            <a:br>
              <a:rPr lang="en-US" dirty="0"/>
            </a:br>
            <a:r>
              <a:rPr lang="en-US" dirty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266658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197</Words>
  <Application>Microsoft Office PowerPoint</Application>
  <PresentationFormat>Widescreen</PresentationFormat>
  <Paragraphs>34</Paragraphs>
  <Slides>10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Friendly Conversation Topic?</vt:lpstr>
      <vt:lpstr>Assignment</vt:lpstr>
      <vt:lpstr>PowerPoint Presentation</vt:lpstr>
      <vt:lpstr>Assignment Q&amp;A</vt:lpstr>
      <vt:lpstr>Assignment</vt:lpstr>
      <vt:lpstr>Lab</vt:lpstr>
      <vt:lpstr>End of Session</vt:lpstr>
      <vt:lpstr>UML Phone Example </vt:lpstr>
      <vt:lpstr>Remaining Schedule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21</cp:revision>
  <dcterms:created xsi:type="dcterms:W3CDTF">2019-10-04T13:39:56Z</dcterms:created>
  <dcterms:modified xsi:type="dcterms:W3CDTF">2019-10-16T19:52:16Z</dcterms:modified>
</cp:coreProperties>
</file>