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5" r:id="rId2"/>
    <p:sldId id="652" r:id="rId3"/>
    <p:sldId id="668" r:id="rId4"/>
    <p:sldId id="651" r:id="rId5"/>
    <p:sldId id="633" r:id="rId6"/>
    <p:sldId id="61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0D00C2-7C06-4709-B898-894AB1E9AF9C}">
          <p14:sldIdLst>
            <p14:sldId id="305"/>
            <p14:sldId id="652"/>
            <p14:sldId id="668"/>
            <p14:sldId id="651"/>
            <p14:sldId id="633"/>
            <p14:sldId id="6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36" autoAdjust="0"/>
    <p:restoredTop sz="86383" autoAdjust="0"/>
  </p:normalViewPr>
  <p:slideViewPr>
    <p:cSldViewPr snapToGrid="0">
      <p:cViewPr>
        <p:scale>
          <a:sx n="90" d="100"/>
          <a:sy n="90" d="100"/>
        </p:scale>
        <p:origin x="1620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7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6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psc-24500.azurewebsites.net/activity-lists/sprint-06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Friday, November 15</a:t>
            </a:r>
            <a:r>
              <a:rPr lang="en-US" sz="2000" baseline="30000" dirty="0"/>
              <a:t>th</a:t>
            </a:r>
            <a:r>
              <a:rPr lang="en-US" sz="2000" dirty="0"/>
              <a:t> from 2 to 2:50pm CST: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Demo Scheduled for next Wednesday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Sprint 6 Q&amp;A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E608CC4-214A-48B7-B219-A6B37DD5C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527747"/>
              </p:ext>
            </p:extLst>
          </p:nvPr>
        </p:nvGraphicFramePr>
        <p:xfrm>
          <a:off x="3159125" y="1528763"/>
          <a:ext cx="5133975" cy="537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6372258" imgH="6677005" progId="Excel.Sheet.12">
                  <p:embed/>
                </p:oleObj>
              </mc:Choice>
              <mc:Fallback>
                <p:oleObj name="Worksheet" r:id="rId3" imgW="6372258" imgH="6677005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E608CC4-214A-48B7-B219-A6B37DD5CC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9125" y="1528763"/>
                        <a:ext cx="5133975" cy="537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3931244-379F-7144-AB65-324CCF035FF3}"/>
              </a:ext>
            </a:extLst>
          </p:cNvPr>
          <p:cNvSpPr/>
          <p:nvPr/>
        </p:nvSpPr>
        <p:spPr>
          <a:xfrm>
            <a:off x="3564197" y="1772920"/>
            <a:ext cx="4365683" cy="2721386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0932F7-C8C1-F04A-B5A7-9EF956047090}"/>
              </a:ext>
            </a:extLst>
          </p:cNvPr>
          <p:cNvSpPr/>
          <p:nvPr/>
        </p:nvSpPr>
        <p:spPr>
          <a:xfrm>
            <a:off x="3582761" y="4506260"/>
            <a:ext cx="4365683" cy="926352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8762F8-8D55-C542-9C71-761299E3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SwissArmyKnife v2 Demos - Wednesday</a:t>
            </a:r>
          </a:p>
        </p:txBody>
      </p:sp>
    </p:spTree>
    <p:extLst>
      <p:ext uri="{BB962C8B-B14F-4D97-AF65-F5344CB8AC3E}">
        <p14:creationId xmlns:p14="http://schemas.microsoft.com/office/powerpoint/2010/main" val="49083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300"/>
              </a:spcBef>
            </a:pPr>
            <a:r>
              <a:rPr lang="en-US" sz="3600" dirty="0"/>
              <a:t>Sprint 6 Q&amp;A</a:t>
            </a:r>
          </a:p>
        </p:txBody>
      </p:sp>
    </p:spTree>
    <p:extLst>
      <p:ext uri="{BB962C8B-B14F-4D97-AF65-F5344CB8AC3E}">
        <p14:creationId xmlns:p14="http://schemas.microsoft.com/office/powerpoint/2010/main" val="199100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6 activities and assignments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 need to be complete Sunday.</a:t>
            </a:r>
          </a:p>
        </p:txBody>
      </p:sp>
    </p:spTree>
    <p:extLst>
      <p:ext uri="{BB962C8B-B14F-4D97-AF65-F5344CB8AC3E}">
        <p14:creationId xmlns:p14="http://schemas.microsoft.com/office/powerpoint/2010/main" val="61619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SwissArmyKnife v2 and </a:t>
            </a:r>
            <a:r>
              <a:rPr lang="en-US" sz="2000" dirty="0" err="1"/>
              <a:t>SleepFast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Optional Final </a:t>
            </a:r>
            <a:r>
              <a:rPr lang="en-US" sz="2000"/>
              <a:t>Project Session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Report out at 2:46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</a:t>
            </a:r>
            <a:r>
              <a:rPr lang="en-US" u="sng" dirty="0"/>
              <a:t>stand up, give your name, your team name</a:t>
            </a:r>
            <a:r>
              <a:rPr lang="en-US" dirty="0"/>
              <a:t>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118863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59343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178</Words>
  <Application>Microsoft Office PowerPoint</Application>
  <PresentationFormat>Widescreen</PresentationFormat>
  <Paragraphs>28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Microsoft Excel Worksheet</vt:lpstr>
      <vt:lpstr>Object-Oriented Programming Discussion, Lecture, &amp; Lab Eric Pogue</vt:lpstr>
      <vt:lpstr>SwissArmyKnife v2 Demos - Wednesday</vt:lpstr>
      <vt:lpstr>Sprint 6 Q&amp;A</vt:lpstr>
      <vt:lpstr>Assignment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Eric Pogue</cp:lastModifiedBy>
  <cp:revision>78</cp:revision>
  <dcterms:created xsi:type="dcterms:W3CDTF">2019-10-04T13:39:56Z</dcterms:created>
  <dcterms:modified xsi:type="dcterms:W3CDTF">2019-11-13T22:12:21Z</dcterms:modified>
</cp:coreProperties>
</file>