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671" r:id="rId3"/>
    <p:sldId id="670" r:id="rId4"/>
    <p:sldId id="668" r:id="rId5"/>
    <p:sldId id="651" r:id="rId6"/>
    <p:sldId id="633" r:id="rId7"/>
    <p:sldId id="6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0"/>
            <p14:sldId id="668"/>
            <p14:sldId id="651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6" autoAdjust="0"/>
    <p:restoredTop sz="86383" autoAdjust="0"/>
  </p:normalViewPr>
  <p:slideViewPr>
    <p:cSldViewPr snapToGrid="0">
      <p:cViewPr varScale="1">
        <p:scale>
          <a:sx n="122" d="100"/>
          <a:sy n="122" d="100"/>
        </p:scale>
        <p:origin x="1135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November 11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28346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6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8</a:t>
            </a:r>
          </a:p>
          <a:p>
            <a:pPr marL="0" indent="0">
              <a:buNone/>
            </a:pPr>
            <a:r>
              <a:rPr lang="en-US" sz="2000" dirty="0"/>
              <a:t>Submit Demo Assignment (if you have completed your demo)</a:t>
            </a:r>
          </a:p>
          <a:p>
            <a:pPr marL="0" indent="0">
              <a:buNone/>
            </a:pPr>
            <a:r>
              <a:rPr lang="en-US" sz="2000" dirty="0"/>
              <a:t>Submit Discussion Board 6</a:t>
            </a:r>
          </a:p>
        </p:txBody>
      </p:sp>
    </p:spTree>
    <p:extLst>
      <p:ext uri="{BB962C8B-B14F-4D97-AF65-F5344CB8AC3E}">
        <p14:creationId xmlns:p14="http://schemas.microsoft.com/office/powerpoint/2010/main" val="25819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1991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6 activities and assignments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need to be complete Sunday.</a:t>
            </a:r>
          </a:p>
        </p:txBody>
      </p:sp>
    </p:spTree>
    <p:extLst>
      <p:ext uri="{BB962C8B-B14F-4D97-AF65-F5344CB8AC3E}">
        <p14:creationId xmlns:p14="http://schemas.microsoft.com/office/powerpoint/2010/main" val="61619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Refresh </a:t>
            </a:r>
            <a:r>
              <a:rPr lang="en-US" sz="2000" dirty="0" err="1"/>
              <a:t>ExampleCode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SwissArmyKnifeLite “extra”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 on SwissArmyKnife v2 and/or </a:t>
            </a:r>
            <a:r>
              <a:rPr lang="en-US" sz="2000" dirty="0" err="1"/>
              <a:t>SleepFast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217</Words>
  <Application>Microsoft Office PowerPoint</Application>
  <PresentationFormat>Widescreen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Friendly Conversation Topic?</vt:lpstr>
      <vt:lpstr>Assignment</vt:lpstr>
      <vt:lpstr>Assignment Q&amp;A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72</cp:revision>
  <dcterms:created xsi:type="dcterms:W3CDTF">2019-10-04T13:39:56Z</dcterms:created>
  <dcterms:modified xsi:type="dcterms:W3CDTF">2019-11-08T22:19:22Z</dcterms:modified>
</cp:coreProperties>
</file>