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594" r:id="rId3"/>
    <p:sldId id="589" r:id="rId4"/>
    <p:sldId id="590" r:id="rId5"/>
    <p:sldId id="612" r:id="rId6"/>
    <p:sldId id="541" r:id="rId7"/>
    <p:sldId id="581" r:id="rId8"/>
    <p:sldId id="584" r:id="rId9"/>
    <p:sldId id="558" r:id="rId10"/>
    <p:sldId id="610" r:id="rId11"/>
    <p:sldId id="318" r:id="rId12"/>
    <p:sldId id="585" r:id="rId13"/>
    <p:sldId id="6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60612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0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0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Monday, September 23</a:t>
            </a:r>
            <a:r>
              <a:rPr lang="en-US" sz="2000" baseline="30000" dirty="0"/>
              <a:t>rd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Demos &amp;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Retrospective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3 Planning Overview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Sprint 3 Planning: It all starts with the Activities List</a:t>
            </a:r>
          </a:p>
        </p:txBody>
      </p:sp>
    </p:spTree>
    <p:extLst>
      <p:ext uri="{BB962C8B-B14F-4D97-AF65-F5344CB8AC3E}">
        <p14:creationId xmlns:p14="http://schemas.microsoft.com/office/powerpoint/2010/main" val="392203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1 through 3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briefly document a sprint 2 retrospective using Start, Stop, Continue feedback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sprint 3 planning by reviewing our Activities List and Assignments including our Demo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3:44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55445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Recall Class Demos</a:t>
            </a:r>
          </a:p>
        </p:txBody>
      </p:sp>
    </p:spTree>
    <p:extLst>
      <p:ext uri="{BB962C8B-B14F-4D97-AF65-F5344CB8AC3E}">
        <p14:creationId xmlns:p14="http://schemas.microsoft.com/office/powerpoint/2010/main" val="336239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can include any or all of the following:</a:t>
            </a:r>
          </a:p>
          <a:p>
            <a:r>
              <a:rPr lang="en-US" sz="2000" dirty="0"/>
              <a:t>A 2 to 5 minute activity</a:t>
            </a:r>
          </a:p>
          <a:p>
            <a:r>
              <a:rPr lang="en-US" sz="2000" dirty="0"/>
              <a:t>Where you show your application running</a:t>
            </a:r>
          </a:p>
          <a:p>
            <a:r>
              <a:rPr lang="en-US" sz="2000" dirty="0"/>
              <a:t>Comment on your implementation</a:t>
            </a:r>
          </a:p>
          <a:p>
            <a:r>
              <a:rPr lang="en-US" sz="2000" dirty="0"/>
              <a:t>Show the source code</a:t>
            </a:r>
          </a:p>
          <a:p>
            <a:r>
              <a:rPr lang="en-US" sz="2000" dirty="0"/>
              <a:t>Explain how you organized the code</a:t>
            </a:r>
          </a:p>
          <a:p>
            <a:r>
              <a:rPr lang="en-US" sz="2000" dirty="0"/>
              <a:t>Talk about any challenges</a:t>
            </a:r>
          </a:p>
          <a:p>
            <a:r>
              <a:rPr lang="en-US" sz="2000" dirty="0"/>
              <a:t>You should not prepare slides or a presentation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will also need to provide a link to a public Git repository of demo source code in our class forum.</a:t>
            </a:r>
          </a:p>
        </p:txBody>
      </p:sp>
    </p:spTree>
    <p:extLst>
      <p:ext uri="{BB962C8B-B14F-4D97-AF65-F5344CB8AC3E}">
        <p14:creationId xmlns:p14="http://schemas.microsoft.com/office/powerpoint/2010/main" val="35174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responsibilities during the demo is:</a:t>
            </a:r>
          </a:p>
          <a:p>
            <a:r>
              <a:rPr lang="en-US" sz="2000" dirty="0"/>
              <a:t>Actively listen and watch what is being demoed</a:t>
            </a:r>
          </a:p>
          <a:p>
            <a:r>
              <a:rPr lang="en-US" sz="2000" dirty="0"/>
              <a:t>Come up with an meaning yet easy to answer question</a:t>
            </a:r>
          </a:p>
          <a:p>
            <a:r>
              <a:rPr lang="en-US" sz="2000" dirty="0"/>
              <a:t>During or after the demo ask your question if the presenter does not get “sufficient” questions from other listeners</a:t>
            </a:r>
          </a:p>
          <a:p>
            <a:r>
              <a:rPr lang="en-US" sz="2000" dirty="0"/>
              <a:t>Do not ask hard question or attempt to review the presenters code</a:t>
            </a:r>
          </a:p>
          <a:p>
            <a:r>
              <a:rPr lang="en-US" sz="2000" dirty="0"/>
              <a:t>Clap for the presenter at the end of the demo and thank them for presenting</a:t>
            </a:r>
          </a:p>
          <a:p>
            <a:r>
              <a:rPr lang="en-US" sz="20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219160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38784"/>
              </p:ext>
            </p:extLst>
          </p:nvPr>
        </p:nvGraphicFramePr>
        <p:xfrm>
          <a:off x="3380339" y="377123"/>
          <a:ext cx="5431321" cy="610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6381772" imgH="7172266" progId="Excel.Sheet.12">
                  <p:embed/>
                </p:oleObj>
              </mc:Choice>
              <mc:Fallback>
                <p:oleObj name="Worksheet" r:id="rId3" imgW="6381772" imgH="717226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0339" y="377123"/>
                        <a:ext cx="5431321" cy="6103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5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10869" y="4396735"/>
            <a:ext cx="1619250" cy="1067412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Recall: Start, Stop, Continue Feedback</a:t>
            </a:r>
          </a:p>
        </p:txBody>
      </p:sp>
    </p:spTree>
    <p:extLst>
      <p:ext uri="{BB962C8B-B14F-4D97-AF65-F5344CB8AC3E}">
        <p14:creationId xmlns:p14="http://schemas.microsoft.com/office/powerpoint/2010/main" val="99444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1820863"/>
          <a:ext cx="95250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9525000" imgH="3213100" progId="Excel.Sheet.12">
                  <p:embed/>
                </p:oleObj>
              </mc:Choice>
              <mc:Fallback>
                <p:oleObj name="Worksheet" r:id="rId4" imgW="95250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1820863"/>
                        <a:ext cx="95250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9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466</Words>
  <Application>Microsoft Office PowerPoint</Application>
  <PresentationFormat>Widescreen</PresentationFormat>
  <Paragraphs>63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Recall Class Demos</vt:lpstr>
      <vt:lpstr>Demo Guidelines – Presenter </vt:lpstr>
      <vt:lpstr>Demo Guidelines – Listener </vt:lpstr>
      <vt:lpstr>PowerPoint Presentation</vt:lpstr>
      <vt:lpstr>Scrum Process &amp; Roles – Sprint Retrospective</vt:lpstr>
      <vt:lpstr>Recall: Start, Stop, Continue Feedback</vt:lpstr>
      <vt:lpstr>Remaining Schedule </vt:lpstr>
      <vt:lpstr>Scrum Process &amp; Roles – Sprint Planning</vt:lpstr>
      <vt:lpstr>Sprint 3 Planning: It all starts with the Activities List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22</cp:revision>
  <dcterms:created xsi:type="dcterms:W3CDTF">2019-09-13T13:38:03Z</dcterms:created>
  <dcterms:modified xsi:type="dcterms:W3CDTF">2019-09-23T19:55:36Z</dcterms:modified>
</cp:coreProperties>
</file>