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569" r:id="rId3"/>
    <p:sldId id="574" r:id="rId4"/>
    <p:sldId id="575" r:id="rId5"/>
    <p:sldId id="576" r:id="rId6"/>
    <p:sldId id="568" r:id="rId7"/>
    <p:sldId id="318" r:id="rId8"/>
    <p:sldId id="56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6" autoAdjust="0"/>
    <p:restoredTop sz="60612" autoAdjust="0"/>
  </p:normalViewPr>
  <p:slideViewPr>
    <p:cSldViewPr snapToGrid="0">
      <p:cViewPr varScale="1">
        <p:scale>
          <a:sx n="75" d="100"/>
          <a:sy n="75" d="100"/>
        </p:scale>
        <p:origin x="3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6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4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9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Wednesday, September 4</a:t>
            </a:r>
            <a:r>
              <a:rPr lang="en-US" sz="2200" baseline="30000" dirty="0"/>
              <a:t>th</a:t>
            </a:r>
            <a:r>
              <a:rPr lang="en-US" sz="22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 – Source Code Snippets in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Object-Oriented Programming Concepts and Practices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Q&amp;A: OOP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Discussion: Git &amp;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0CCFEB-22C1-494E-8958-99AB2B38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Activity List items though 14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completely comfortable with your ability to complete Activity List items 15 &amp; 16 this sprint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Source Code Snippets in VS Code</a:t>
            </a:r>
          </a:p>
        </p:txBody>
      </p:sp>
    </p:spTree>
    <p:extLst>
      <p:ext uri="{BB962C8B-B14F-4D97-AF65-F5344CB8AC3E}">
        <p14:creationId xmlns:p14="http://schemas.microsoft.com/office/powerpoint/2010/main" val="31134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Concepts &amp; Practices</a:t>
            </a:r>
          </a:p>
        </p:txBody>
      </p:sp>
    </p:spTree>
    <p:extLst>
      <p:ext uri="{BB962C8B-B14F-4D97-AF65-F5344CB8AC3E}">
        <p14:creationId xmlns:p14="http://schemas.microsoft.com/office/powerpoint/2010/main" val="39753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Q&amp;A: OOP Patterns</a:t>
            </a:r>
          </a:p>
        </p:txBody>
      </p:sp>
    </p:spTree>
    <p:extLst>
      <p:ext uri="{BB962C8B-B14F-4D97-AF65-F5344CB8AC3E}">
        <p14:creationId xmlns:p14="http://schemas.microsoft.com/office/powerpoint/2010/main" val="102267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Discussion: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75373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sprint 1 Activities List with the possible exceptions of Programming Assignment 1 and Quiz 1. You should have a solid start on both of these items, but It is okay if you need to spend some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ready to Discuss OOP Patterns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5463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1 and Quiz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3:48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Team Report Out Guidelines</a:t>
            </a:r>
          </a:p>
          <a:p>
            <a:pPr marL="0" indent="0">
              <a:buNone/>
            </a:pPr>
            <a:r>
              <a:rPr lang="en-US" sz="20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What is getting in your way or keeping you from completing the assignments?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321</Words>
  <Application>Microsoft Macintosh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 from Last Class</vt:lpstr>
      <vt:lpstr>Friendly Conversation Topic –  Source Code Snippets in VS Code</vt:lpstr>
      <vt:lpstr>Q&amp;A: Concepts &amp; Practices</vt:lpstr>
      <vt:lpstr>Q&amp;A: OOP Patterns</vt:lpstr>
      <vt:lpstr>Discussion: Git &amp; GitHub</vt:lpstr>
      <vt:lpstr>Assignment for Next Class</vt:lpstr>
      <vt:lpstr>Lab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38</cp:revision>
  <dcterms:created xsi:type="dcterms:W3CDTF">2019-01-14T15:53:15Z</dcterms:created>
  <dcterms:modified xsi:type="dcterms:W3CDTF">2019-09-03T19:08:59Z</dcterms:modified>
</cp:coreProperties>
</file>