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05" r:id="rId2"/>
    <p:sldId id="556" r:id="rId3"/>
    <p:sldId id="290" r:id="rId4"/>
    <p:sldId id="555" r:id="rId5"/>
    <p:sldId id="486" r:id="rId6"/>
    <p:sldId id="637" r:id="rId7"/>
    <p:sldId id="634" r:id="rId8"/>
    <p:sldId id="581" r:id="rId9"/>
    <p:sldId id="636" r:id="rId10"/>
    <p:sldId id="579" r:id="rId11"/>
    <p:sldId id="633" r:id="rId12"/>
    <p:sldId id="6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556"/>
            <p14:sldId id="290"/>
            <p14:sldId id="555"/>
            <p14:sldId id="486"/>
            <p14:sldId id="637"/>
            <p14:sldId id="634"/>
            <p14:sldId id="581"/>
            <p14:sldId id="636"/>
            <p14:sldId id="579"/>
            <p14:sldId id="633"/>
            <p14:sldId id="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86383" autoAdjust="0"/>
  </p:normalViewPr>
  <p:slideViewPr>
    <p:cSldViewPr snapToGrid="0">
      <p:cViewPr varScale="1">
        <p:scale>
          <a:sx n="250" d="100"/>
          <a:sy n="250" d="100"/>
        </p:scale>
        <p:origin x="1176" y="16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13967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19438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4</a:t>
            </a:fld>
            <a:endParaRPr lang="en-US"/>
          </a:p>
        </p:txBody>
      </p:sp>
    </p:spTree>
    <p:extLst>
      <p:ext uri="{BB962C8B-B14F-4D97-AF65-F5344CB8AC3E}">
        <p14:creationId xmlns:p14="http://schemas.microsoft.com/office/powerpoint/2010/main" val="3239170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994647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10</a:t>
            </a:fld>
            <a:endParaRPr lang="en-US"/>
          </a:p>
        </p:txBody>
      </p:sp>
    </p:spTree>
    <p:extLst>
      <p:ext uri="{BB962C8B-B14F-4D97-AF65-F5344CB8AC3E}">
        <p14:creationId xmlns:p14="http://schemas.microsoft.com/office/powerpoint/2010/main" val="230718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3355459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10/22/19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10/22/19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Wednesday, October 23</a:t>
            </a:r>
            <a:r>
              <a:rPr lang="en-US" sz="2000" baseline="30000" dirty="0"/>
              <a:t>rd</a:t>
            </a:r>
            <a:r>
              <a:rPr lang="en-US" sz="2000" dirty="0"/>
              <a:t> from 2 to 2:50pm CST:</a:t>
            </a:r>
          </a:p>
          <a:p>
            <a:pPr marL="457200" indent="-457200">
              <a:spcBef>
                <a:spcPts val="400"/>
              </a:spcBef>
              <a:buFont typeface="+mj-lt"/>
              <a:buAutoNum type="arabicPeriod"/>
            </a:pPr>
            <a:r>
              <a:rPr lang="en-US" sz="2000" dirty="0"/>
              <a:t>Friendly Conversation Topic – More Web Services, REST, and CORs</a:t>
            </a:r>
          </a:p>
          <a:p>
            <a:pPr marL="457200" indent="-457200">
              <a:spcBef>
                <a:spcPts val="400"/>
              </a:spcBef>
              <a:buFont typeface="+mj-lt"/>
              <a:buAutoNum type="arabicPeriod"/>
            </a:pPr>
            <a:r>
              <a:rPr lang="en-US" sz="2000" dirty="0"/>
              <a:t>Assignment from Previous Class</a:t>
            </a:r>
          </a:p>
          <a:p>
            <a:pPr marL="457200" indent="-457200">
              <a:spcBef>
                <a:spcPts val="400"/>
              </a:spcBef>
              <a:buFont typeface="+mj-lt"/>
              <a:buAutoNum type="arabicPeriod"/>
            </a:pPr>
            <a:r>
              <a:rPr lang="en-US" sz="2000" dirty="0"/>
              <a:t>Demos</a:t>
            </a:r>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Recall Start, Stop, Continue</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Start, Stop, Continue Retrospective Feedback Model</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b="1" u="sng" dirty="0"/>
              <a:t>Continue</a:t>
            </a:r>
            <a:r>
              <a:rPr lang="en-US" sz="2000" dirty="0"/>
              <a:t>: What is working? Something that we should make sure that we continue to do. </a:t>
            </a:r>
          </a:p>
          <a:p>
            <a:pPr marL="0" indent="0">
              <a:spcAft>
                <a:spcPts val="600"/>
              </a:spcAft>
              <a:buNone/>
            </a:pPr>
            <a:r>
              <a:rPr lang="en-US" sz="2000" b="1" u="sng" dirty="0"/>
              <a:t>Start</a:t>
            </a:r>
            <a:r>
              <a:rPr lang="en-US" sz="2000" dirty="0"/>
              <a:t>: What is something that would be nice to do that we are not doing now? Maybe something that you have seen work well in other classes or with other teams. </a:t>
            </a:r>
          </a:p>
          <a:p>
            <a:pPr marL="0" indent="0">
              <a:spcAft>
                <a:spcPts val="600"/>
              </a:spcAft>
              <a:buNone/>
            </a:pPr>
            <a:r>
              <a:rPr lang="en-US" sz="2000" b="1" u="sng" dirty="0"/>
              <a:t>Stop</a:t>
            </a:r>
            <a:r>
              <a:rPr lang="en-US" sz="2000" dirty="0"/>
              <a:t>: What is not working? Something that we should stop doing. </a:t>
            </a:r>
          </a:p>
        </p:txBody>
      </p:sp>
    </p:spTree>
    <p:extLst>
      <p:ext uri="{BB962C8B-B14F-4D97-AF65-F5344CB8AC3E}">
        <p14:creationId xmlns:p14="http://schemas.microsoft.com/office/powerpoint/2010/main" val="261469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Complete Sprint 4 Retrospective utilizing Start, Stop, Continue methodology</a:t>
            </a:r>
          </a:p>
          <a:p>
            <a:pPr marL="457200" indent="-457200">
              <a:buFont typeface="+mj-lt"/>
              <a:buAutoNum type="arabicPeriod"/>
            </a:pPr>
            <a:r>
              <a:rPr lang="en-US" sz="2000" dirty="0"/>
              <a:t>Work on </a:t>
            </a:r>
            <a:r>
              <a:rPr lang="en-US" sz="2000" dirty="0" err="1"/>
              <a:t>SwissArmyKnife</a:t>
            </a:r>
            <a:r>
              <a:rPr lang="en-US" sz="2000" dirty="0"/>
              <a:t> (PA5) </a:t>
            </a:r>
          </a:p>
          <a:p>
            <a:pPr marL="457200" indent="-457200">
              <a:buFont typeface="+mj-lt"/>
              <a:buAutoNum type="arabicPeriod"/>
            </a:pPr>
            <a:r>
              <a:rPr lang="en-US" sz="2000" dirty="0"/>
              <a:t>Team report out by new Scrum Master at 2:46</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a:t>
            </a:r>
            <a:br>
              <a:rPr lang="en-US" sz="4000" dirty="0"/>
            </a:br>
            <a:r>
              <a:rPr lang="en-US" sz="4000" dirty="0"/>
              <a:t>Web Services, REST, and CORs</a:t>
            </a:r>
          </a:p>
        </p:txBody>
      </p:sp>
    </p:spTree>
    <p:extLst>
      <p:ext uri="{BB962C8B-B14F-4D97-AF65-F5344CB8AC3E}">
        <p14:creationId xmlns:p14="http://schemas.microsoft.com/office/powerpoint/2010/main" val="2239139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055204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132938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255780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1-3 prior to our next class.</a:t>
            </a:r>
          </a:p>
          <a:p>
            <a:pPr marL="0" indent="0">
              <a:buNone/>
            </a:pPr>
            <a:r>
              <a:rPr lang="en-US" sz="2000" dirty="0"/>
              <a:t>Wednesday Demos</a:t>
            </a:r>
          </a:p>
          <a:p>
            <a:pPr marL="0" indent="0">
              <a:buNone/>
            </a:pPr>
            <a:r>
              <a:rPr lang="en-US" sz="2000" dirty="0"/>
              <a:t>Friday Discussion Board </a:t>
            </a:r>
            <a:endParaRPr lang="en-US" dirty="0"/>
          </a:p>
        </p:txBody>
      </p:sp>
    </p:spTree>
    <p:extLst>
      <p:ext uri="{BB962C8B-B14F-4D97-AF65-F5344CB8AC3E}">
        <p14:creationId xmlns:p14="http://schemas.microsoft.com/office/powerpoint/2010/main" val="146238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2056"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1874520"/>
            <a:ext cx="4556415" cy="14630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4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Assignment Q&amp;A</a:t>
            </a:r>
          </a:p>
        </p:txBody>
      </p:sp>
    </p:spTree>
    <p:extLst>
      <p:ext uri="{BB962C8B-B14F-4D97-AF65-F5344CB8AC3E}">
        <p14:creationId xmlns:p14="http://schemas.microsoft.com/office/powerpoint/2010/main" val="83063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activities list items through item 6 prior to our next class.</a:t>
            </a:r>
          </a:p>
          <a:p>
            <a:pPr marL="0" indent="0">
              <a:buNone/>
            </a:pPr>
            <a:r>
              <a:rPr lang="en-US" sz="2000" dirty="0"/>
              <a:t>Wednesday Demos</a:t>
            </a:r>
          </a:p>
          <a:p>
            <a:pPr marL="0" indent="0">
              <a:buNone/>
            </a:pPr>
            <a:r>
              <a:rPr lang="en-US" sz="2000" dirty="0"/>
              <a:t>Friday Discussion Board </a:t>
            </a:r>
            <a:endParaRPr lang="en-US" dirty="0"/>
          </a:p>
        </p:txBody>
      </p:sp>
    </p:spTree>
    <p:extLst>
      <p:ext uri="{BB962C8B-B14F-4D97-AF65-F5344CB8AC3E}">
        <p14:creationId xmlns:p14="http://schemas.microsoft.com/office/powerpoint/2010/main" val="2831104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876</Words>
  <Application>Microsoft Macintosh PowerPoint</Application>
  <PresentationFormat>Widescreen</PresentationFormat>
  <Paragraphs>66</Paragraphs>
  <Slides>12</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Calibri Light</vt:lpstr>
      <vt:lpstr>Office Theme</vt:lpstr>
      <vt:lpstr>Worksheet</vt:lpstr>
      <vt:lpstr>Object-Oriented Programming Discussion, Lecture, &amp; Lab Eric Pogue</vt:lpstr>
      <vt:lpstr>Friendly Conversation Topic: Web Services, REST, and CORs</vt:lpstr>
      <vt:lpstr>Web Services</vt:lpstr>
      <vt:lpstr>REST</vt:lpstr>
      <vt:lpstr>CORS</vt:lpstr>
      <vt:lpstr>Assignment</vt:lpstr>
      <vt:lpstr>PowerPoint Presentation</vt:lpstr>
      <vt:lpstr>Assignment Q&amp;A</vt:lpstr>
      <vt:lpstr>Assignment</vt:lpstr>
      <vt:lpstr>Start, Stop, Continue Retrospective Feedback Model</vt:lpstr>
      <vt:lpstr>Lab</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31</cp:revision>
  <dcterms:created xsi:type="dcterms:W3CDTF">2019-10-04T13:39:56Z</dcterms:created>
  <dcterms:modified xsi:type="dcterms:W3CDTF">2019-10-22T18:26:32Z</dcterms:modified>
</cp:coreProperties>
</file>