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916" r:id="rId3"/>
    <p:sldId id="589" r:id="rId4"/>
    <p:sldId id="590" r:id="rId5"/>
    <p:sldId id="759" r:id="rId6"/>
    <p:sldId id="757" r:id="rId7"/>
    <p:sldId id="898" r:id="rId8"/>
    <p:sldId id="911" r:id="rId9"/>
    <p:sldId id="912" r:id="rId10"/>
    <p:sldId id="913" r:id="rId11"/>
    <p:sldId id="914" r:id="rId12"/>
    <p:sldId id="915" r:id="rId13"/>
    <p:sldId id="755" r:id="rId14"/>
    <p:sldId id="656" r:id="rId15"/>
    <p:sldId id="661" r:id="rId16"/>
    <p:sldId id="6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13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27244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</a:t>
            </a:r>
          </a:p>
          <a:p>
            <a:pPr marL="0" indent="0">
              <a:buNone/>
            </a:pPr>
            <a:r>
              <a:rPr lang="en-US" sz="2000" dirty="0"/>
              <a:t>FaceDraw v1 complete by the start of class on Tuesday, February 18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3 as a team (14 minutes):</a:t>
            </a:r>
          </a:p>
          <a:p>
            <a:pPr lvl="1"/>
            <a:r>
              <a:rPr lang="en-US" sz="1600" dirty="0"/>
              <a:t>Assign a note taker and presenter</a:t>
            </a:r>
          </a:p>
          <a:p>
            <a:pPr lvl="1"/>
            <a:r>
              <a:rPr lang="en-US" sz="1600" dirty="0"/>
              <a:t>Discuss DB3 as a team</a:t>
            </a:r>
          </a:p>
          <a:p>
            <a:pPr lvl="1"/>
            <a:r>
              <a:rPr lang="en-US" sz="1600" dirty="0"/>
              <a:t>Identify participants and key discussion topics topics in notes</a:t>
            </a:r>
          </a:p>
          <a:p>
            <a:pPr lvl="1"/>
            <a:r>
              <a:rPr lang="en-US" sz="1600" dirty="0"/>
              <a:t>Share notes with team and have each team member copy/paste notes into their individual DB2 post </a:t>
            </a:r>
          </a:p>
          <a:p>
            <a:pPr lvl="1"/>
            <a:r>
              <a:rPr lang="en-US" sz="1600" dirty="0"/>
              <a:t>Present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2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DB3 as a team</a:t>
            </a:r>
          </a:p>
        </p:txBody>
      </p:sp>
    </p:spTree>
    <p:extLst>
      <p:ext uri="{BB962C8B-B14F-4D97-AF65-F5344CB8AC3E}">
        <p14:creationId xmlns:p14="http://schemas.microsoft.com/office/powerpoint/2010/main" val="25438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5-minute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not prepare slides or a presentation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will also need to provide a link to a public Git repository of demo source code in our class forum.</a:t>
            </a:r>
          </a:p>
        </p:txBody>
      </p:sp>
    </p:spTree>
    <p:extLst>
      <p:ext uri="{BB962C8B-B14F-4D97-AF65-F5344CB8AC3E}">
        <p14:creationId xmlns:p14="http://schemas.microsoft.com/office/powerpoint/2010/main" val="20131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30900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1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870</Words>
  <Application>Microsoft Macintosh PowerPoint</Application>
  <PresentationFormat>Widescreen</PresentationFormat>
  <Paragraphs>141</Paragraphs>
  <Slides>16</Slides>
  <Notes>15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Worksheet</vt:lpstr>
      <vt:lpstr>Object-Oriented Programming Discussion, Lecture, &amp; Lab Eric Pogue</vt:lpstr>
      <vt:lpstr>Prework &amp; Announcements</vt:lpstr>
      <vt:lpstr>Demo Guidelines – Presenter </vt:lpstr>
      <vt:lpstr>Demo Guidelines – Listener </vt:lpstr>
      <vt:lpstr>Demos for Thursday, February 13th </vt:lpstr>
      <vt:lpstr>Friendly Conversation Topic</vt:lpstr>
      <vt:lpstr>Network Architecture &amp; Protocols – Part 1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86</cp:revision>
  <dcterms:created xsi:type="dcterms:W3CDTF">2019-01-14T15:53:15Z</dcterms:created>
  <dcterms:modified xsi:type="dcterms:W3CDTF">2020-02-13T16:59:50Z</dcterms:modified>
</cp:coreProperties>
</file>