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5" r:id="rId2"/>
    <p:sldId id="671" r:id="rId3"/>
    <p:sldId id="670" r:id="rId4"/>
    <p:sldId id="669" r:id="rId5"/>
    <p:sldId id="672" r:id="rId6"/>
    <p:sldId id="657" r:id="rId7"/>
    <p:sldId id="633" r:id="rId8"/>
    <p:sldId id="613" r:id="rId9"/>
    <p:sldId id="65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0D00C2-7C06-4709-B898-894AB1E9AF9C}">
          <p14:sldIdLst>
            <p14:sldId id="305"/>
            <p14:sldId id="671"/>
            <p14:sldId id="670"/>
            <p14:sldId id="669"/>
            <p14:sldId id="672"/>
            <p14:sldId id="657"/>
            <p14:sldId id="633"/>
            <p14:sldId id="613"/>
            <p14:sldId id="6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86383" autoAdjust="0"/>
  </p:normalViewPr>
  <p:slideViewPr>
    <p:cSldViewPr snapToGrid="0">
      <p:cViewPr varScale="1">
        <p:scale>
          <a:sx n="250" d="100"/>
          <a:sy n="250" d="100"/>
        </p:scale>
        <p:origin x="217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64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26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Argonne%20will%20get%20world's%20fastest%20supercomput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psc-24500.azurewebsites.net/activity-lists/sprint-07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psc-24500.azurewebsites.net/activity-lists/sprint-07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Wednesday, November 20</a:t>
            </a:r>
            <a:r>
              <a:rPr lang="en-US" sz="2000" baseline="30000" dirty="0"/>
              <a:t>th</a:t>
            </a:r>
            <a:r>
              <a:rPr lang="en-US" sz="2000" dirty="0"/>
              <a:t> from 2 to 2:50pm CST: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Friendly Conversation Topic – Argonne Supercomputer 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Demos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 Q&amp;A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 for Next Class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Autofit/>
          </a:bodyPr>
          <a:lstStyle/>
          <a:p>
            <a:pPr>
              <a:spcBef>
                <a:spcPts val="400"/>
              </a:spcBef>
            </a:pPr>
            <a:r>
              <a:rPr lang="en-US" sz="3600" dirty="0"/>
              <a:t>Friendly Conversation Topic – </a:t>
            </a:r>
            <a:br>
              <a:rPr lang="en-US" sz="3600" dirty="0"/>
            </a:br>
            <a:r>
              <a:rPr lang="en-US" sz="3600" dirty="0"/>
              <a:t>Argonne Supercomputer </a:t>
            </a:r>
            <a:r>
              <a:rPr lang="en-US" sz="3600" dirty="0">
                <a:hlinkClick r:id="rId3"/>
              </a:rPr>
              <a:t>[link]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6787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</a:t>
            </a:r>
            <a:r>
              <a:rPr lang="en-US" sz="2000" dirty="0">
                <a:hlinkClick r:id="rId2"/>
              </a:rPr>
              <a:t>[link]</a:t>
            </a:r>
            <a:r>
              <a:rPr lang="en-US" sz="2000" dirty="0"/>
              <a:t> 1 and 2 </a:t>
            </a:r>
            <a:r>
              <a:rPr lang="en-US" sz="2000" u="sng" dirty="0"/>
              <a:t>before</a:t>
            </a:r>
            <a:r>
              <a:rPr lang="en-US" sz="2000" dirty="0"/>
              <a:t> Wednesday class</a:t>
            </a:r>
          </a:p>
          <a:p>
            <a:pPr marL="0" indent="0">
              <a:buNone/>
            </a:pPr>
            <a:r>
              <a:rPr lang="en-US" sz="2000" dirty="0"/>
              <a:t>Wednesday Demos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Friday Discussion Board</a:t>
            </a:r>
          </a:p>
          <a:p>
            <a:pPr marL="0" indent="0">
              <a:buNone/>
            </a:pPr>
            <a:r>
              <a:rPr lang="en-US" sz="2000" b="1" dirty="0"/>
              <a:t>PA7 Thunderbird due Sunday, November 24</a:t>
            </a:r>
            <a:r>
              <a:rPr lang="en-US" sz="2000" b="1" baseline="30000" dirty="0"/>
              <a:t>th</a:t>
            </a:r>
            <a:r>
              <a:rPr lang="en-US" sz="2000" b="1" dirty="0"/>
              <a:t> by 11:59pm CT</a:t>
            </a:r>
          </a:p>
          <a:p>
            <a:pPr marL="0" indent="0">
              <a:buNone/>
            </a:pPr>
            <a:r>
              <a:rPr lang="en-US" sz="2000" dirty="0"/>
              <a:t>All other assignments due Sunday, December 1</a:t>
            </a:r>
            <a:r>
              <a:rPr lang="en-US" sz="2000" baseline="30000" dirty="0"/>
              <a:t>st</a:t>
            </a:r>
            <a:r>
              <a:rPr lang="en-US" sz="2000" dirty="0"/>
              <a:t> by 11:59pm CT… grace period until noon Monday</a:t>
            </a:r>
          </a:p>
        </p:txBody>
      </p:sp>
    </p:spTree>
    <p:extLst>
      <p:ext uri="{BB962C8B-B14F-4D97-AF65-F5344CB8AC3E}">
        <p14:creationId xmlns:p14="http://schemas.microsoft.com/office/powerpoint/2010/main" val="408294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E608CC4-214A-48B7-B219-A6B37DD5CC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9125" y="1528763"/>
          <a:ext cx="5133975" cy="537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Worksheet" r:id="rId3" imgW="6372258" imgH="6677005" progId="Excel.Sheet.12">
                  <p:embed/>
                </p:oleObj>
              </mc:Choice>
              <mc:Fallback>
                <p:oleObj name="Worksheet" r:id="rId3" imgW="6372258" imgH="6677005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E608CC4-214A-48B7-B219-A6B37DD5CC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9125" y="1528763"/>
                        <a:ext cx="5133975" cy="537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3931244-379F-7144-AB65-324CCF035FF3}"/>
              </a:ext>
            </a:extLst>
          </p:cNvPr>
          <p:cNvSpPr/>
          <p:nvPr/>
        </p:nvSpPr>
        <p:spPr>
          <a:xfrm>
            <a:off x="3564197" y="1772920"/>
            <a:ext cx="4365683" cy="2721386"/>
          </a:xfrm>
          <a:prstGeom prst="rect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0932F7-C8C1-F04A-B5A7-9EF956047090}"/>
              </a:ext>
            </a:extLst>
          </p:cNvPr>
          <p:cNvSpPr/>
          <p:nvPr/>
        </p:nvSpPr>
        <p:spPr>
          <a:xfrm>
            <a:off x="3582761" y="4506260"/>
            <a:ext cx="4365683" cy="926352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8762F8-8D55-C542-9C71-761299E3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SwissArmyKnife v2 Demos</a:t>
            </a:r>
          </a:p>
        </p:txBody>
      </p:sp>
    </p:spTree>
    <p:extLst>
      <p:ext uri="{BB962C8B-B14F-4D97-AF65-F5344CB8AC3E}">
        <p14:creationId xmlns:p14="http://schemas.microsoft.com/office/powerpoint/2010/main" val="360025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E608CC4-214A-48B7-B219-A6B37DD5CC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810974"/>
              </p:ext>
            </p:extLst>
          </p:nvPr>
        </p:nvGraphicFramePr>
        <p:xfrm>
          <a:off x="2790825" y="1582738"/>
          <a:ext cx="5872163" cy="526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Worksheet" r:id="rId3" imgW="7289800" imgH="6540500" progId="Excel.Sheet.12">
                  <p:embed/>
                </p:oleObj>
              </mc:Choice>
              <mc:Fallback>
                <p:oleObj name="Worksheet" r:id="rId3" imgW="7289800" imgH="6540500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E608CC4-214A-48B7-B219-A6B37DD5CC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90825" y="1582738"/>
                        <a:ext cx="5872163" cy="526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3931244-379F-7144-AB65-324CCF035FF3}"/>
              </a:ext>
            </a:extLst>
          </p:cNvPr>
          <p:cNvSpPr/>
          <p:nvPr/>
        </p:nvSpPr>
        <p:spPr>
          <a:xfrm>
            <a:off x="3299229" y="1819679"/>
            <a:ext cx="4365683" cy="3599180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8762F8-8D55-C542-9C71-761299E3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Verify Demo Assignment Complete</a:t>
            </a:r>
          </a:p>
        </p:txBody>
      </p:sp>
    </p:spTree>
    <p:extLst>
      <p:ext uri="{BB962C8B-B14F-4D97-AF65-F5344CB8AC3E}">
        <p14:creationId xmlns:p14="http://schemas.microsoft.com/office/powerpoint/2010/main" val="27504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</a:t>
            </a:r>
            <a:r>
              <a:rPr lang="en-US" sz="2000" dirty="0">
                <a:hlinkClick r:id="rId2"/>
              </a:rPr>
              <a:t>[link]</a:t>
            </a:r>
            <a:r>
              <a:rPr lang="en-US" sz="2000" dirty="0"/>
              <a:t> through item 4 by Sunday, November 24th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Friday Discussion Board</a:t>
            </a:r>
          </a:p>
          <a:p>
            <a:pPr marL="0" indent="0">
              <a:buNone/>
            </a:pPr>
            <a:r>
              <a:rPr lang="en-US" sz="2000" b="1" dirty="0"/>
              <a:t>PA7 Thunderbird due Sunday, November 24</a:t>
            </a:r>
            <a:r>
              <a:rPr lang="en-US" sz="2000" b="1" baseline="30000" dirty="0"/>
              <a:t>th</a:t>
            </a:r>
            <a:r>
              <a:rPr lang="en-US" sz="2000" b="1" dirty="0"/>
              <a:t> by 11:59pm CT</a:t>
            </a:r>
          </a:p>
          <a:p>
            <a:pPr marL="0" indent="0">
              <a:buNone/>
            </a:pPr>
            <a:r>
              <a:rPr lang="en-US" sz="2000" dirty="0"/>
              <a:t>All other assignments due Sunday, December 1</a:t>
            </a:r>
            <a:r>
              <a:rPr lang="en-US" sz="2000" baseline="30000" dirty="0"/>
              <a:t>st</a:t>
            </a:r>
            <a:r>
              <a:rPr lang="en-US" sz="2000" dirty="0"/>
              <a:t> by 11:59pm CT… grace period until noon Monday</a:t>
            </a:r>
          </a:p>
        </p:txBody>
      </p:sp>
    </p:spTree>
    <p:extLst>
      <p:ext uri="{BB962C8B-B14F-4D97-AF65-F5344CB8AC3E}">
        <p14:creationId xmlns:p14="http://schemas.microsoft.com/office/powerpoint/2010/main" val="92567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10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ThunderbirdLite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Report out at 2:46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</a:t>
            </a:r>
            <a:r>
              <a:rPr lang="en-US" u="sng" dirty="0"/>
              <a:t>stand up, give your name, your team name</a:t>
            </a:r>
            <a:r>
              <a:rPr lang="en-US" dirty="0"/>
              <a:t>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1188632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593438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E608CC4-214A-48B7-B219-A6B37DD5CC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998364"/>
              </p:ext>
            </p:extLst>
          </p:nvPr>
        </p:nvGraphicFramePr>
        <p:xfrm>
          <a:off x="3159125" y="1528763"/>
          <a:ext cx="5133975" cy="537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Worksheet" r:id="rId3" imgW="6372258" imgH="6677005" progId="Excel.Sheet.12">
                  <p:embed/>
                </p:oleObj>
              </mc:Choice>
              <mc:Fallback>
                <p:oleObj name="Worksheet" r:id="rId3" imgW="6372258" imgH="6677005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E608CC4-214A-48B7-B219-A6B37DD5CC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9125" y="1528763"/>
                        <a:ext cx="5133975" cy="537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3931244-379F-7144-AB65-324CCF035FF3}"/>
              </a:ext>
            </a:extLst>
          </p:cNvPr>
          <p:cNvSpPr/>
          <p:nvPr/>
        </p:nvSpPr>
        <p:spPr>
          <a:xfrm>
            <a:off x="3564197" y="1772919"/>
            <a:ext cx="4365683" cy="3658423"/>
          </a:xfrm>
          <a:prstGeom prst="rect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0932F7-C8C1-F04A-B5A7-9EF956047090}"/>
              </a:ext>
            </a:extLst>
          </p:cNvPr>
          <p:cNvSpPr/>
          <p:nvPr/>
        </p:nvSpPr>
        <p:spPr>
          <a:xfrm>
            <a:off x="3582761" y="5431343"/>
            <a:ext cx="4365683" cy="695982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8762F8-8D55-C542-9C71-761299E3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SwissArmyKnife v2 Demos - Wednesday</a:t>
            </a:r>
          </a:p>
        </p:txBody>
      </p:sp>
    </p:spTree>
    <p:extLst>
      <p:ext uri="{BB962C8B-B14F-4D97-AF65-F5344CB8AC3E}">
        <p14:creationId xmlns:p14="http://schemas.microsoft.com/office/powerpoint/2010/main" val="49083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264</Words>
  <Application>Microsoft Macintosh PowerPoint</Application>
  <PresentationFormat>Widescreen</PresentationFormat>
  <Paragraphs>42</Paragraphs>
  <Slides>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Worksheet</vt:lpstr>
      <vt:lpstr>Object-Oriented Programming Discussion, Lecture, &amp; Lab Eric Pogue</vt:lpstr>
      <vt:lpstr>Friendly Conversation Topic –  Argonne Supercomputer [link]</vt:lpstr>
      <vt:lpstr>Assignment</vt:lpstr>
      <vt:lpstr>SwissArmyKnife v2 Demos</vt:lpstr>
      <vt:lpstr>Verify Demo Assignment Complete</vt:lpstr>
      <vt:lpstr>Assignment</vt:lpstr>
      <vt:lpstr>Lab</vt:lpstr>
      <vt:lpstr>End of Session</vt:lpstr>
      <vt:lpstr>SwissArmyKnife v2 Demos - Wednesday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Pogue, Eric</cp:lastModifiedBy>
  <cp:revision>90</cp:revision>
  <dcterms:created xsi:type="dcterms:W3CDTF">2019-10-04T13:39:56Z</dcterms:created>
  <dcterms:modified xsi:type="dcterms:W3CDTF">2019-11-19T20:55:40Z</dcterms:modified>
</cp:coreProperties>
</file>