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5" r:id="rId2"/>
    <p:sldId id="272" r:id="rId3"/>
    <p:sldId id="303" r:id="rId4"/>
    <p:sldId id="306" r:id="rId5"/>
    <p:sldId id="280" r:id="rId6"/>
    <p:sldId id="260" r:id="rId7"/>
    <p:sldId id="261" r:id="rId8"/>
    <p:sldId id="262" r:id="rId9"/>
    <p:sldId id="264" r:id="rId10"/>
    <p:sldId id="311" r:id="rId11"/>
    <p:sldId id="505" r:id="rId12"/>
    <p:sldId id="318" r:id="rId13"/>
    <p:sldId id="313" r:id="rId14"/>
    <p:sldId id="307" r:id="rId15"/>
    <p:sldId id="315" r:id="rId16"/>
    <p:sldId id="271" r:id="rId17"/>
    <p:sldId id="5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60612" autoAdjust="0"/>
  </p:normalViewPr>
  <p:slideViewPr>
    <p:cSldViewPr snapToGrid="0">
      <p:cViewPr varScale="1">
        <p:scale>
          <a:sx n="75" d="100"/>
          <a:sy n="75" d="100"/>
        </p:scale>
        <p:origin x="2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4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Monday, August 26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Week 1 / Sprint 1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Weeks 1&amp;2 / Sprint 1</a:t>
            </a:r>
            <a:br>
              <a:rPr lang="en-US" sz="4800" dirty="0"/>
            </a:br>
            <a:r>
              <a:rPr lang="en-US" sz="4800" dirty="0"/>
              <a:t>Activities List &amp; Assignments</a:t>
            </a:r>
          </a:p>
        </p:txBody>
      </p:sp>
    </p:spTree>
    <p:extLst>
      <p:ext uri="{BB962C8B-B14F-4D97-AF65-F5344CB8AC3E}">
        <p14:creationId xmlns:p14="http://schemas.microsoft.com/office/powerpoint/2010/main" val="25896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Monday, August 26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Review Week 1 / Sprint 1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5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Activity List items 1 through 8 before our next class and be prepared to discuss them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Be ready to form Scrum teams that each have a mix of skill sets during our next lab/lecture session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839044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190008"/>
            <a:ext cx="10515601" cy="3368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Activates: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Complete Name cards and start DB1: Introductions 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Introduce yourself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Get the computer that you will be using for this class out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Register for Safari Books 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Cards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next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271294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MWF 2-3:50pm CST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104A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Review Welcome Announcement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4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075" y="833369"/>
            <a:ext cx="5476002" cy="1463781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Today’s “Friendly Conversation”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A2849-5AD7-4C4F-A3AD-36172F846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3" r="-3" b="5267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Discussion Board (DB) 1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42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use this discussion forum to introduce yourself and to learn about your classmates.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a message which includes the following information: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Full Name / Preferred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little about your Family, Home, and College background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Likely programming environment that you will be utilizing... do you have access to a Windows 10 environment?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Hobby or Special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two or three things you would like to get out of this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couple of times during the week would be most convenient for you to participate in a Live Lecture &amp; Discussion session and/or to meet (virtually) with a small group of classmates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 Fact about yourself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your initial submission by the end of the day Sunday (11:59pm) and respond to one or more of your classmates' posts by the end of the day the following Sunday.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Thursday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division manager, 		and vice president of various software development organizations.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most recently working on a startup product “Stadia”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0" y="2008834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743777" cy="178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341383"/>
            <a:ext cx="2799886" cy="388911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369" y="3119327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5957803" y="3237559"/>
            <a:ext cx="2687363" cy="327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5B872-D1D6-433D-A328-CBFBDD752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06" y="4109208"/>
            <a:ext cx="4152096" cy="263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998</Words>
  <Application>Microsoft Macintosh PowerPoint</Application>
  <PresentationFormat>Widescreen</PresentationFormat>
  <Paragraphs>156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Object-Oriented Programming Discussion, Lecture, &amp; Lab Eric Pogue</vt:lpstr>
      <vt:lpstr>Welcome!</vt:lpstr>
      <vt:lpstr>Today’s “Friendly Conversation” topic</vt:lpstr>
      <vt:lpstr>Introductions – Discussion Board (DB) 1</vt:lpstr>
      <vt:lpstr>Introductions – Name Card plus Interesting Fact</vt:lpstr>
      <vt:lpstr>Introductions</vt:lpstr>
      <vt:lpstr>PowerPoint Presentation</vt:lpstr>
      <vt:lpstr>Welcome &amp; Introductions</vt:lpstr>
      <vt:lpstr>Syllabus Overview</vt:lpstr>
      <vt:lpstr>Weeks 1&amp;2 / Sprint 1 Activities List &amp; Assignments</vt:lpstr>
      <vt:lpstr>Object-Oriented Programming Discussion, Lecture, &amp; Lab Eric Pogue</vt:lpstr>
      <vt:lpstr>Assignment for Next Class</vt:lpstr>
      <vt:lpstr>Lab</vt:lpstr>
      <vt:lpstr>Introductions – Name Cards plus Interesting Fact</vt:lpstr>
      <vt:lpstr>Wrap-up and  Final Questions/Comments</vt:lpstr>
      <vt:lpstr>End of Session</vt:lpstr>
      <vt:lpstr>Today’s “Friendly Conversation”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11</cp:revision>
  <dcterms:created xsi:type="dcterms:W3CDTF">2019-01-14T15:53:15Z</dcterms:created>
  <dcterms:modified xsi:type="dcterms:W3CDTF">2019-08-25T19:33:13Z</dcterms:modified>
</cp:coreProperties>
</file>