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671" r:id="rId3"/>
    <p:sldId id="676" r:id="rId4"/>
    <p:sldId id="635" r:id="rId5"/>
    <p:sldId id="657" r:id="rId6"/>
    <p:sldId id="674" r:id="rId7"/>
    <p:sldId id="677" r:id="rId8"/>
    <p:sldId id="678" r:id="rId9"/>
    <p:sldId id="633" r:id="rId10"/>
    <p:sldId id="6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76"/>
            <p14:sldId id="635"/>
            <p14:sldId id="657"/>
            <p14:sldId id="674"/>
            <p14:sldId id="677"/>
            <p14:sldId id="678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2" autoAdjust="0"/>
    <p:restoredTop sz="86383" autoAdjust="0"/>
  </p:normalViewPr>
  <p:slideViewPr>
    <p:cSldViewPr snapToGrid="0">
      <p:cViewPr varScale="1">
        <p:scale>
          <a:sx n="146" d="100"/>
          <a:sy n="146" d="100"/>
        </p:scale>
        <p:origin x="1416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3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Monday, December 2</a:t>
            </a:r>
            <a:r>
              <a:rPr lang="en-US" sz="2000" baseline="30000" dirty="0"/>
              <a:t>nd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-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Remaining Schedule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Discussion – Do we need to make an adjustment?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Working Session – Updated 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6678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Updated 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324133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60952"/>
              </p:ext>
            </p:extLst>
          </p:nvPr>
        </p:nvGraphicFramePr>
        <p:xfrm>
          <a:off x="920750" y="1819275"/>
          <a:ext cx="98044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Worksheet" r:id="rId4" imgW="9804400" imgH="3213100" progId="Excel.Sheet.12">
                  <p:embed/>
                </p:oleObj>
              </mc:Choice>
              <mc:Fallback>
                <p:oleObj name="Worksheet" r:id="rId4" imgW="9804400" imgH="32131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0" y="1819275"/>
                        <a:ext cx="98044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0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 Presentation Schedule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5A4AD6-5FC1-4AFA-8797-6498CEBAE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29020"/>
              </p:ext>
            </p:extLst>
          </p:nvPr>
        </p:nvGraphicFramePr>
        <p:xfrm>
          <a:off x="1218568" y="1690688"/>
          <a:ext cx="9754864" cy="420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Worksheet" r:id="rId3" imgW="6981682" imgH="3009743" progId="Excel.Sheet.12">
                  <p:embed/>
                </p:oleObj>
              </mc:Choice>
              <mc:Fallback>
                <p:oleObj name="Worksheet" r:id="rId3" imgW="6981682" imgH="30097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568" y="1690688"/>
                        <a:ext cx="9754864" cy="4205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Assignment Discussion – Do we need </a:t>
            </a:r>
            <a:br>
              <a:rPr lang="en-US" sz="3600" dirty="0"/>
            </a:br>
            <a:r>
              <a:rPr lang="en-US" sz="3600" dirty="0"/>
              <a:t>to make an adjustment?</a:t>
            </a:r>
          </a:p>
        </p:txBody>
      </p:sp>
    </p:spTree>
    <p:extLst>
      <p:ext uri="{BB962C8B-B14F-4D97-AF65-F5344CB8AC3E}">
        <p14:creationId xmlns:p14="http://schemas.microsoft.com/office/powerpoint/2010/main" val="346331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from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 by Sunday, November 24th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b="1" dirty="0"/>
              <a:t>DB7 initial post due Sunday, November 24</a:t>
            </a:r>
            <a:r>
              <a:rPr lang="en-US" sz="2000" b="1" baseline="30000" dirty="0"/>
              <a:t>th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4849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Working Session – Updated Assignment</a:t>
            </a:r>
            <a:br>
              <a:rPr lang="en-US" sz="3600" dirty="0"/>
            </a:br>
            <a:r>
              <a:rPr lang="en-US" sz="3600" dirty="0"/>
              <a:t>for Next Class</a:t>
            </a:r>
          </a:p>
        </p:txBody>
      </p:sp>
    </p:spTree>
    <p:extLst>
      <p:ext uri="{BB962C8B-B14F-4D97-AF65-F5344CB8AC3E}">
        <p14:creationId xmlns:p14="http://schemas.microsoft.com/office/powerpoint/2010/main" val="33091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v1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Submit Thunderbird and Discussion Board 7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278</Words>
  <Application>Microsoft Office PowerPoint</Application>
  <PresentationFormat>Widescreen</PresentationFormat>
  <Paragraphs>43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</vt:lpstr>
      <vt:lpstr>Updated Assignment for Next Class</vt:lpstr>
      <vt:lpstr>Remaining Schedule </vt:lpstr>
      <vt:lpstr>Final Projects Presentation Schedule</vt:lpstr>
      <vt:lpstr>Assignment Discussion – Do we need  to make an adjustment?</vt:lpstr>
      <vt:lpstr>Assignment from Last Class</vt:lpstr>
      <vt:lpstr>Working Session – Updated Assignment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107</cp:revision>
  <dcterms:created xsi:type="dcterms:W3CDTF">2019-10-04T13:39:56Z</dcterms:created>
  <dcterms:modified xsi:type="dcterms:W3CDTF">2019-11-26T02:44:30Z</dcterms:modified>
</cp:coreProperties>
</file>