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916" r:id="rId3"/>
    <p:sldId id="757" r:id="rId4"/>
    <p:sldId id="898" r:id="rId5"/>
    <p:sldId id="911" r:id="rId6"/>
    <p:sldId id="912" r:id="rId7"/>
    <p:sldId id="913" r:id="rId8"/>
    <p:sldId id="914" r:id="rId9"/>
    <p:sldId id="915" r:id="rId10"/>
    <p:sldId id="917" r:id="rId11"/>
    <p:sldId id="656" r:id="rId12"/>
    <p:sldId id="661" r:id="rId13"/>
    <p:sldId id="6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20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427963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3 Assignments &amp; Activity List Items are due Sunday.</a:t>
            </a:r>
          </a:p>
          <a:p>
            <a:pPr marL="0" indent="0">
              <a:buNone/>
            </a:pPr>
            <a:r>
              <a:rPr lang="en-US" sz="2000" dirty="0"/>
              <a:t>FaceDraw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FaceDraw</a:t>
            </a:r>
            <a:r>
              <a:rPr lang="en-US" sz="2000" dirty="0"/>
              <a:t>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3 Assignments &amp; Activity List Items are due Sunday.</a:t>
            </a:r>
          </a:p>
          <a:p>
            <a:pPr marL="0" indent="0">
              <a:buNone/>
            </a:pPr>
            <a:r>
              <a:rPr lang="en-US" sz="2000" dirty="0" err="1"/>
              <a:t>FaceDraw</a:t>
            </a:r>
            <a:r>
              <a:rPr lang="en-US" sz="2000" dirty="0"/>
              <a:t>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607</Words>
  <Application>Microsoft Macintosh PowerPoint</Application>
  <PresentationFormat>Widescreen</PresentationFormat>
  <Paragraphs>108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Prework &amp; Announcements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94</cp:revision>
  <dcterms:created xsi:type="dcterms:W3CDTF">2019-01-14T15:53:15Z</dcterms:created>
  <dcterms:modified xsi:type="dcterms:W3CDTF">2020-02-20T16:37:07Z</dcterms:modified>
</cp:coreProperties>
</file>