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305" r:id="rId2"/>
    <p:sldId id="657" r:id="rId3"/>
    <p:sldId id="677" r:id="rId4"/>
    <p:sldId id="633" r:id="rId5"/>
    <p:sldId id="61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C0D00C2-7C06-4709-B898-894AB1E9AF9C}">
          <p14:sldIdLst>
            <p14:sldId id="305"/>
            <p14:sldId id="657"/>
            <p14:sldId id="677"/>
            <p14:sldId id="633"/>
            <p14:sldId id="61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549" autoAdjust="0"/>
    <p:restoredTop sz="86383" autoAdjust="0"/>
  </p:normalViewPr>
  <p:slideViewPr>
    <p:cSldViewPr snapToGrid="0">
      <p:cViewPr varScale="1">
        <p:scale>
          <a:sx n="103" d="100"/>
          <a:sy n="103" d="100"/>
        </p:scale>
        <p:origin x="1110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77DEB0-5AA4-49C7-B0AD-AD047A002C4C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A4D32B-0177-4B34-AE20-6C7270561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941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6053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4266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4591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379CA-5593-44B9-9585-5A7B08973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AE673A-A12E-4EAE-AAEE-1D8C33B979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10A690-A5A9-42A5-957B-F20434309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148F73-40C8-4265-B665-988DFC4ED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F18BEF-A0EA-4B00-B92A-31BD5EA07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704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F0A69-0A96-4408-918B-852C23889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68B5C5-5982-4F25-BF80-70A68DCD79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71C0DD-D1D4-451C-BF1E-F37CA37CC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CD31F2-3E3C-47BF-8B74-C37BA0DD1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D0682A-A511-4060-AAD3-319915F83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4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BE9592-4564-44CF-B146-ABA3624CF6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9E50E9-A590-46E1-B22A-4BA751B758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A8E949-42D9-4FCC-AAF3-EFB914BE7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43ABB1-B5C4-4B83-BF75-02D3BBA00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72D29-A262-47C0-9FDC-2EE0780D1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770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2B57A-183D-4B36-9232-552CD4795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0C98B-E3AB-45A4-A3E1-FF422E285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B8398-2635-4C1D-9564-19BA39C32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7A9543-AD96-46BC-8DF7-8D3A431CC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D41951-E228-421B-B28B-A22DED09D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182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56655-2C75-4449-B634-FB2919A1E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D49C01-BA41-4848-89BE-AEBD93EC17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384383-F8B1-435B-BBF7-82BF73315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BBF78A-8E6A-4777-828A-7D4D21D80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FC4756-2709-41FD-88D4-E95D85649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50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11BDA-7A16-461F-9C8A-4B7C940EE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7449F-FB5B-4BA4-86FD-F61EAFAC92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8406EE-9A59-4BAD-AF1C-D47A03001A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74744E-2FCD-4385-BC54-467012E27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41EDA2-C9E2-4C4E-A16E-24760B779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D5CB8C-065A-4771-8014-F924C9A76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077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4F573-D3B3-41CF-83F4-FB0F16474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F6BC6E-3A34-4FC8-9590-CFFCBE7A4D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E2EE51-3653-4E27-A438-2A59EB9993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71A0ED-D53F-4A9D-9260-E6196201DE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8D368D-018B-4D8D-97BA-7EA4B5A103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6B6CC1-883C-4C1E-9BAD-C19C13B69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E1A70F-1E03-456D-8F68-D9D440D95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F6B607-F078-4C1F-A38F-1D01E0747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832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338F5-2814-457A-B867-83EA39B6D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F6261F-9A9E-4B99-B9FE-B00381CB4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E28554-E12A-4C0E-A2CD-1F7E7901D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5EDE96-8BAE-4BD2-8359-AB9A4F1DB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340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E4D235-B521-434F-9C3A-7CE875F02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DEB77C-E2C4-4B20-ADA3-6063C1E31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30CBED-9E87-451E-B4D8-6D08340CF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749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AF71D-6F99-4644-9C32-F273FFE40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D05EF-C2B9-456F-8835-AC3B30EC30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7F5425-39B1-448C-8C09-17379C3757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4BA82B-3112-4EFF-AC26-2E5364247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906351-6F3F-4F91-83A9-98E77363B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2C2999-BD87-4680-BD2C-CB3D582E6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077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50D97-8169-48FD-9147-8032374DD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4B0208-ECE4-4EC6-8863-4F0A678DCC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318575-E703-4582-85F8-8E9B25B799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162DF0-4906-4B3E-BFDB-1D097C8B9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9B56B4-594C-41A7-9BB0-DDD2A8B01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B95E30-F343-40B8-BCB6-C1A66C3E7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547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BE1329-2699-44E1-85C9-6B4F2B3C3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740CC9-D7DA-4EED-A52B-F8230F3131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5B572-3054-4639-B241-E9DD972373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2E0E1-344B-4E26-B5AD-CE86AB802485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87CDE-CC99-473F-8F62-749AA3E6D1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96558F-BCFA-4DF9-8CEB-3521E11E99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765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46405-6F1F-4926-B387-B75245C2F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268155" cy="1325563"/>
          </a:xfrm>
        </p:spPr>
        <p:txBody>
          <a:bodyPr>
            <a:normAutofit/>
          </a:bodyPr>
          <a:lstStyle/>
          <a:p>
            <a:r>
              <a:rPr lang="en-US" sz="3600" dirty="0"/>
              <a:t>Object-Oriented Programming</a:t>
            </a:r>
            <a:br>
              <a:rPr lang="en-US" dirty="0"/>
            </a:br>
            <a:r>
              <a:rPr lang="en-US" sz="1800" dirty="0"/>
              <a:t>Discussion, Lecture, &amp; Lab</a:t>
            </a:r>
            <a:br>
              <a:rPr lang="en-US" sz="1800" dirty="0"/>
            </a:br>
            <a:r>
              <a:rPr lang="en-US" sz="1800" dirty="0"/>
              <a:t>Eric Pogue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348"/>
            <a:ext cx="10515600" cy="443761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Wednesday, December 4</a:t>
            </a:r>
            <a:r>
              <a:rPr lang="en-US" sz="2000" baseline="30000" dirty="0"/>
              <a:t>th</a:t>
            </a:r>
            <a:r>
              <a:rPr lang="en-US" sz="2000" dirty="0"/>
              <a:t> from 2 to 2:50pm CST:</a:t>
            </a:r>
          </a:p>
          <a:p>
            <a:pPr marL="457200" indent="-457200">
              <a:spcBef>
                <a:spcPts val="400"/>
              </a:spcBef>
              <a:buFont typeface="+mj-lt"/>
              <a:buAutoNum type="arabicPeriod"/>
            </a:pPr>
            <a:r>
              <a:rPr lang="en-US" sz="2000" dirty="0"/>
              <a:t>Assignment</a:t>
            </a:r>
          </a:p>
          <a:p>
            <a:pPr marL="457200" indent="-457200">
              <a:spcBef>
                <a:spcPts val="400"/>
              </a:spcBef>
              <a:buFont typeface="+mj-lt"/>
              <a:buAutoNum type="arabicPeriod"/>
            </a:pPr>
            <a:r>
              <a:rPr lang="en-US" sz="2000" dirty="0"/>
              <a:t>Final Project Presentation Schedule</a:t>
            </a:r>
          </a:p>
          <a:p>
            <a:pPr marL="457200" indent="-457200">
              <a:spcBef>
                <a:spcPts val="400"/>
              </a:spcBef>
              <a:buFont typeface="+mj-lt"/>
              <a:buAutoNum type="arabicPeriod"/>
            </a:pPr>
            <a:r>
              <a:rPr lang="en-US" sz="2000" dirty="0"/>
              <a:t>Lab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Discussion &amp; Questions welcome at any time… please be present with no phones or email during our time together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EDCD7D6-DA50-40A6-870F-1D890F732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055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Projects Presentation Schedule</a:t>
            </a: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E15A4AD6-5FC1-4AFA-8797-6498CEBAEBB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7664635"/>
              </p:ext>
            </p:extLst>
          </p:nvPr>
        </p:nvGraphicFramePr>
        <p:xfrm>
          <a:off x="1219200" y="1690688"/>
          <a:ext cx="9731375" cy="413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2" name="Worksheet" r:id="rId3" imgW="6965649" imgH="2958838" progId="Excel.Sheet.12">
                  <p:embed/>
                </p:oleObj>
              </mc:Choice>
              <mc:Fallback>
                <p:oleObj name="Worksheet" r:id="rId3" imgW="6965649" imgH="2958838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19200" y="1690688"/>
                        <a:ext cx="9731375" cy="4133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25678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4444"/>
            <a:ext cx="10515600" cy="4522519"/>
          </a:xfrm>
        </p:spPr>
        <p:txBody>
          <a:bodyPr>
            <a:normAutofit/>
          </a:bodyPr>
          <a:lstStyle/>
          <a:p>
            <a:pPr marL="0" indent="0">
              <a:spcBef>
                <a:spcPts val="1800"/>
              </a:spcBef>
              <a:buNone/>
            </a:pPr>
            <a:r>
              <a:rPr lang="en-US" sz="2000" b="1" dirty="0"/>
              <a:t>You need to have everything submitted at least two hour before your final project presentation is scheduled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2000" dirty="0"/>
              <a:t>You can optionally resubmit sprint 8 assignment up until noon on Thursday, December 12</a:t>
            </a:r>
            <a:r>
              <a:rPr lang="en-US" sz="2000" baseline="30000" dirty="0"/>
              <a:t>th</a:t>
            </a:r>
            <a:r>
              <a:rPr lang="en-US" sz="2000" dirty="0"/>
              <a:t>  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2000" b="1" u="sng" dirty="0"/>
              <a:t>Everything</a:t>
            </a:r>
            <a:r>
              <a:rPr lang="en-US" sz="2000" b="1" dirty="0"/>
              <a:t> is due by noon on Thursday, December 12</a:t>
            </a:r>
            <a:r>
              <a:rPr lang="en-US" sz="2000" b="1" baseline="30000" dirty="0"/>
              <a:t>th</a:t>
            </a:r>
            <a:endParaRPr lang="en-US" sz="2000" b="1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84905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Lab</a:t>
            </a:r>
            <a:endParaRPr lang="en-US" sz="3600" b="1" i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22399"/>
            <a:ext cx="10718950" cy="31045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As A Scrum Team: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Final Project II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6BADDFD-9BE3-0244-AE69-52D2BB47696A}"/>
              </a:ext>
            </a:extLst>
          </p:cNvPr>
          <p:cNvSpPr/>
          <p:nvPr/>
        </p:nvSpPr>
        <p:spPr>
          <a:xfrm>
            <a:off x="838200" y="4649423"/>
            <a:ext cx="105156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/>
              <a:t>Team Report Out Guidelines</a:t>
            </a:r>
          </a:p>
          <a:p>
            <a:r>
              <a:rPr lang="en-US" dirty="0"/>
              <a:t>Scrum Master will </a:t>
            </a:r>
            <a:r>
              <a:rPr lang="en-US" u="sng" dirty="0"/>
              <a:t>stand up, give your name, your team name</a:t>
            </a:r>
            <a:r>
              <a:rPr lang="en-US" dirty="0"/>
              <a:t>, and briefly answer the following questions: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What did you accomplish since the last meeting? And what will you be working on until the next meeting?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Is the team committed to completing assignments? All/Most/Some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What is getting in your way or keeping you from completing the assignments?</a:t>
            </a:r>
          </a:p>
        </p:txBody>
      </p:sp>
    </p:spTree>
    <p:extLst>
      <p:ext uri="{BB962C8B-B14F-4D97-AF65-F5344CB8AC3E}">
        <p14:creationId xmlns:p14="http://schemas.microsoft.com/office/powerpoint/2010/main" val="1188632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51480"/>
            <a:ext cx="9144000" cy="755040"/>
          </a:xfrm>
        </p:spPr>
        <p:txBody>
          <a:bodyPr anchor="ctr"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</p:spTree>
    <p:extLst>
      <p:ext uri="{BB962C8B-B14F-4D97-AF65-F5344CB8AC3E}">
        <p14:creationId xmlns:p14="http://schemas.microsoft.com/office/powerpoint/2010/main" val="3593438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1546</TotalTime>
  <Words>183</Words>
  <Application>Microsoft Office PowerPoint</Application>
  <PresentationFormat>Widescreen</PresentationFormat>
  <Paragraphs>26</Paragraphs>
  <Slides>5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Worksheet</vt:lpstr>
      <vt:lpstr>Object-Oriented Programming Discussion, Lecture, &amp; Lab Eric Pogue</vt:lpstr>
      <vt:lpstr>Final Projects Presentation Schedule</vt:lpstr>
      <vt:lpstr>Assignment</vt:lpstr>
      <vt:lpstr>Lab</vt:lpstr>
      <vt:lpstr>End of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 Discussion, Lecture, &amp; Lab Eric Pogue</dc:title>
  <dc:creator>Pogue, Eric</dc:creator>
  <cp:lastModifiedBy>Eric Pogue</cp:lastModifiedBy>
  <cp:revision>111</cp:revision>
  <dcterms:created xsi:type="dcterms:W3CDTF">2019-10-04T13:39:56Z</dcterms:created>
  <dcterms:modified xsi:type="dcterms:W3CDTF">2019-12-02T22:37:35Z</dcterms:modified>
</cp:coreProperties>
</file>