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5" r:id="rId2"/>
    <p:sldId id="753" r:id="rId3"/>
    <p:sldId id="749" r:id="rId4"/>
    <p:sldId id="659" r:id="rId5"/>
    <p:sldId id="755" r:id="rId6"/>
    <p:sldId id="621" r:id="rId7"/>
    <p:sldId id="656" r:id="rId8"/>
    <p:sldId id="661" r:id="rId9"/>
    <p:sldId id="756" r:id="rId10"/>
    <p:sldId id="618" r:id="rId11"/>
    <p:sldId id="617" r:id="rId12"/>
    <p:sldId id="6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88694" autoAdjust="0"/>
  </p:normalViewPr>
  <p:slideViewPr>
    <p:cSldViewPr snapToGrid="0">
      <p:cViewPr varScale="1">
        <p:scale>
          <a:sx n="109" d="100"/>
          <a:sy n="109" d="100"/>
        </p:scale>
        <p:origin x="1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26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0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www.infoworld.com</a:t>
            </a:r>
            <a:r>
              <a:rPr lang="en-US" dirty="0"/>
              <a:t>/article/3519613/most-developers-know-</a:t>
            </a:r>
            <a:r>
              <a:rPr lang="en-US" dirty="0" err="1"/>
              <a:t>javascript</a:t>
            </a:r>
            <a:r>
              <a:rPr lang="en-US" dirty="0"/>
              <a:t>-and-want-to-know-</a:t>
            </a:r>
            <a:r>
              <a:rPr lang="en-US" dirty="0" err="1"/>
              <a:t>go.html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4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59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79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26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59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Code Must Compile and 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24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3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 for Thursday, February 6</a:t>
            </a:r>
            <a:r>
              <a:rPr lang="en-US" sz="2000" baseline="30000" dirty="0"/>
              <a:t>th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Announcements and 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Upcoming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Q&amp;A  for Sprint 2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Git &amp; GitHub… Configuration Management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Source code control is Part of Configuration Management. Professional organizations often feel new software developers do not get enough experience with Configuration Management in  college.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Git &amp; GitHub can play a central role in: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Allowing a team to collectively share and manage code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Managing the master copy of your source code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Providing a “safety net” while you are programming… allowing you to be </a:t>
            </a:r>
            <a:r>
              <a:rPr lang="en-US" sz="2000" u="sng" dirty="0"/>
              <a:t>bold</a:t>
            </a:r>
            <a:r>
              <a:rPr lang="en-US" sz="2000" dirty="0"/>
              <a:t> in your programming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Submitting project code for class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Deploying code to test or production environments</a:t>
            </a:r>
          </a:p>
        </p:txBody>
      </p:sp>
    </p:spTree>
    <p:extLst>
      <p:ext uri="{BB962C8B-B14F-4D97-AF65-F5344CB8AC3E}">
        <p14:creationId xmlns:p14="http://schemas.microsoft.com/office/powerpoint/2010/main" val="367098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Git and GitHub Commands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Git is a rich and powerful tool. Today we are going to be focused on utilizing some of the basic Git commands as well as branching commands. These commands include: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clone &amp; git pull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add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commit [-a -m “Update file.”]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branch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checkout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merge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push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9F6BCC-AFE1-4B1A-AA4B-A3F575BC3A08}"/>
              </a:ext>
            </a:extLst>
          </p:cNvPr>
          <p:cNvSpPr txBox="1"/>
          <p:nvPr/>
        </p:nvSpPr>
        <p:spPr>
          <a:xfrm>
            <a:off x="6095997" y="4145638"/>
            <a:ext cx="3499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Pattern:</a:t>
            </a:r>
          </a:p>
          <a:p>
            <a:r>
              <a:rPr lang="en-US" dirty="0"/>
              <a:t>git branch f-0x</a:t>
            </a:r>
          </a:p>
          <a:p>
            <a:r>
              <a:rPr lang="en-US" dirty="0"/>
              <a:t>git checkout f-0x</a:t>
            </a:r>
          </a:p>
          <a:p>
            <a:r>
              <a:rPr lang="en-US" dirty="0"/>
              <a:t>git commit -a -m “Implement f-0x”</a:t>
            </a:r>
          </a:p>
          <a:p>
            <a:r>
              <a:rPr lang="en-US" dirty="0"/>
              <a:t>git checkout master</a:t>
            </a:r>
          </a:p>
          <a:p>
            <a:r>
              <a:rPr lang="en-US" dirty="0"/>
              <a:t>git merge f-0x</a:t>
            </a:r>
          </a:p>
          <a:p>
            <a:r>
              <a:rPr lang="en-US" dirty="0"/>
              <a:t>git push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4D2E2A-BE02-4911-9DA1-A81B99D5C889}"/>
              </a:ext>
            </a:extLst>
          </p:cNvPr>
          <p:cNvSpPr/>
          <p:nvPr/>
        </p:nvSpPr>
        <p:spPr>
          <a:xfrm>
            <a:off x="6035040" y="4091940"/>
            <a:ext cx="3749040" cy="216027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0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426583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Friendly Conversation Topic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Most developers know JavaScript — and want to know Go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9044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&amp; 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ALL Sprint 2 Assignments &amp; Activity List Items are due Sunday.</a:t>
            </a:r>
          </a:p>
        </p:txBody>
      </p:sp>
    </p:spTree>
    <p:extLst>
      <p:ext uri="{BB962C8B-B14F-4D97-AF65-F5344CB8AC3E}">
        <p14:creationId xmlns:p14="http://schemas.microsoft.com/office/powerpoint/2010/main" val="135025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Demos for Thursday, February 13</a:t>
            </a:r>
            <a:r>
              <a:rPr lang="en-US" sz="3600" baseline="30000" dirty="0"/>
              <a:t>th</a:t>
            </a:r>
            <a:r>
              <a:rPr lang="en-US" sz="3600" dirty="0"/>
              <a:t>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A9F5467-3A8F-A645-9E5B-18FFCE79F1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281997"/>
              </p:ext>
            </p:extLst>
          </p:nvPr>
        </p:nvGraphicFramePr>
        <p:xfrm>
          <a:off x="3708400" y="1731963"/>
          <a:ext cx="4775200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Worksheet" r:id="rId4" imgW="4775200" imgH="3390900" progId="Excel.Sheet.8">
                  <p:embed/>
                </p:oleObj>
              </mc:Choice>
              <mc:Fallback>
                <p:oleObj name="Worksheet" r:id="rId4" imgW="4775200" imgH="33909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8400" y="1731963"/>
                        <a:ext cx="4775200" cy="339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DC71DB-37BC-8142-A89B-0573B23942D8}"/>
              </a:ext>
            </a:extLst>
          </p:cNvPr>
          <p:cNvSpPr/>
          <p:nvPr/>
        </p:nvSpPr>
        <p:spPr>
          <a:xfrm>
            <a:off x="3648440" y="5425402"/>
            <a:ext cx="4644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Demos will be the first Thursday of each sprint. </a:t>
            </a:r>
          </a:p>
        </p:txBody>
      </p:sp>
    </p:spTree>
    <p:extLst>
      <p:ext uri="{BB962C8B-B14F-4D97-AF65-F5344CB8AC3E}">
        <p14:creationId xmlns:p14="http://schemas.microsoft.com/office/powerpoint/2010/main" val="330659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Q&amp;A  for Sprint 2 </a:t>
            </a:r>
          </a:p>
        </p:txBody>
      </p:sp>
    </p:spTree>
    <p:extLst>
      <p:ext uri="{BB962C8B-B14F-4D97-AF65-F5344CB8AC3E}">
        <p14:creationId xmlns:p14="http://schemas.microsoft.com/office/powerpoint/2010/main" val="378041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>
              <a:spcBef>
                <a:spcPts val="400"/>
              </a:spcBef>
            </a:pPr>
            <a:r>
              <a:rPr lang="en-US" dirty="0"/>
              <a:t>Q&amp;A for GUI Programming</a:t>
            </a:r>
          </a:p>
        </p:txBody>
      </p:sp>
    </p:spTree>
    <p:extLst>
      <p:ext uri="{BB962C8B-B14F-4D97-AF65-F5344CB8AC3E}">
        <p14:creationId xmlns:p14="http://schemas.microsoft.com/office/powerpoint/2010/main" val="268651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Sprint 2 Assignments &amp; Activity List Items are due Sunday.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84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3444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Group:</a:t>
            </a:r>
          </a:p>
          <a:p>
            <a:pPr marL="0" indent="0">
              <a:buNone/>
            </a:pPr>
            <a:r>
              <a:rPr lang="en-US" sz="2000" dirty="0"/>
              <a:t>Coding together with Graphical BMI Calc Plus utilizing Coding Standards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F1: Graphical Hello World (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JFrame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JPanel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F2: Add Calc BMI code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F3: Separate Calc BMI into separate files for each class</a:t>
            </a:r>
          </a:p>
          <a:p>
            <a:pPr marL="457200" lvl="1" indent="0">
              <a:buNone/>
            </a:pPr>
            <a:r>
              <a:rPr lang="en-US" sz="1400" dirty="0"/>
              <a:t>F4: Add output field</a:t>
            </a:r>
          </a:p>
          <a:p>
            <a:pPr marL="457200" lvl="1" indent="0">
              <a:buNone/>
            </a:pPr>
            <a:r>
              <a:rPr lang="en-US" sz="1400" dirty="0"/>
              <a:t>F5: Add “Calculate” button</a:t>
            </a:r>
          </a:p>
          <a:p>
            <a:pPr marL="457200" lvl="1" indent="0">
              <a:buNone/>
            </a:pPr>
            <a:r>
              <a:rPr lang="en-US" sz="1400" dirty="0"/>
              <a:t>F6: Add input fields for height and weight</a:t>
            </a:r>
          </a:p>
          <a:p>
            <a:pPr marL="457200" lvl="1" indent="0">
              <a:buNone/>
            </a:pPr>
            <a:r>
              <a:rPr lang="en-US" sz="1400" dirty="0"/>
              <a:t>F7: Add English and Metric options </a:t>
            </a:r>
          </a:p>
          <a:p>
            <a:pPr marL="457200" lvl="1" indent="0">
              <a:buNone/>
            </a:pPr>
            <a:r>
              <a:rPr lang="en-US" sz="1400" dirty="0"/>
              <a:t>F8: Test</a:t>
            </a:r>
          </a:p>
          <a:p>
            <a:pPr marL="457200" lvl="1" indent="0">
              <a:buNone/>
            </a:pPr>
            <a:r>
              <a:rPr lang="en-US" sz="1400" dirty="0"/>
              <a:t>F9: Cleanup and verify coding standards</a:t>
            </a:r>
          </a:p>
          <a:p>
            <a:pPr marL="457200" lvl="1" indent="0">
              <a:buNone/>
            </a:pPr>
            <a:r>
              <a:rPr lang="en-US" sz="1400" dirty="0"/>
              <a:t>F10: Zip &amp; submit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D663FC-2FE3-C74F-A0F7-0E8E49701540}"/>
              </a:ext>
            </a:extLst>
          </p:cNvPr>
          <p:cNvSpPr txBox="1">
            <a:spLocks/>
          </p:cNvSpPr>
          <p:nvPr/>
        </p:nvSpPr>
        <p:spPr>
          <a:xfrm>
            <a:off x="838200" y="4745399"/>
            <a:ext cx="10718950" cy="181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/>
              <a:t>Report Out Guidelines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Scrum Master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is getting in your way or keeping you from completing the assignments?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887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754"/>
            <a:ext cx="10515600" cy="100380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Coding Standards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45561"/>
            <a:ext cx="10515599" cy="5200423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Our coding standards include: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All code must compile and execute without errors or warnings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Only submit the source code files required to compile and execute the application along with a README.md file and license file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README.md file must include clear and concise build and execute instructions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CamelCase naming conventions with Classes starting with a capital letter and methods and variables starting with lower case letters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Descriptive class, method, and variable naming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Use tabs (no spaces) for indention at the beginning of lines, only line feeds (LF, /n) at the end of the lines, and UTF-8 text compatible text files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Include valuable but conservative comments and a Javadoc compatible author statement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Utilize Git and GitHub to manage code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When submitting a zip file, the zip file should include all files in the root folder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Each Java Class should be in its own Java file</a:t>
            </a:r>
          </a:p>
        </p:txBody>
      </p:sp>
    </p:spTree>
    <p:extLst>
      <p:ext uri="{BB962C8B-B14F-4D97-AF65-F5344CB8AC3E}">
        <p14:creationId xmlns:p14="http://schemas.microsoft.com/office/powerpoint/2010/main" val="3737782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668</Words>
  <Application>Microsoft Macintosh PowerPoint</Application>
  <PresentationFormat>Widescreen</PresentationFormat>
  <Paragraphs>92</Paragraphs>
  <Slides>12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Worksheet</vt:lpstr>
      <vt:lpstr>Object-Oriented Programming Discussion, Lecture, &amp; Lab Eric Pogue</vt:lpstr>
      <vt:lpstr>Friendly Conversation Topic  Most developers know JavaScript — and want to know Go </vt:lpstr>
      <vt:lpstr>Announcements &amp; Prework</vt:lpstr>
      <vt:lpstr>Demos for Thursday, February 13th </vt:lpstr>
      <vt:lpstr>Q&amp;A  for Sprint 2 </vt:lpstr>
      <vt:lpstr>Q&amp;A for GUI Programming</vt:lpstr>
      <vt:lpstr>Assignment</vt:lpstr>
      <vt:lpstr>Lab</vt:lpstr>
      <vt:lpstr>Coding Standards</vt:lpstr>
      <vt:lpstr>Git &amp; GitHub… Configuration Management</vt:lpstr>
      <vt:lpstr>Git and GitHub Commands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Pogue, Eric</cp:lastModifiedBy>
  <cp:revision>81</cp:revision>
  <dcterms:created xsi:type="dcterms:W3CDTF">2019-01-14T15:53:15Z</dcterms:created>
  <dcterms:modified xsi:type="dcterms:W3CDTF">2020-02-06T18:45:39Z</dcterms:modified>
</cp:coreProperties>
</file>