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5" r:id="rId2"/>
    <p:sldId id="757" r:id="rId3"/>
    <p:sldId id="579" r:id="rId4"/>
    <p:sldId id="749" r:id="rId5"/>
    <p:sldId id="751" r:id="rId6"/>
    <p:sldId id="580" r:id="rId7"/>
    <p:sldId id="752" r:id="rId8"/>
    <p:sldId id="659" r:id="rId9"/>
    <p:sldId id="656" r:id="rId10"/>
    <p:sldId id="661" r:id="rId11"/>
    <p:sldId id="756" r:id="rId12"/>
    <p:sldId id="618" r:id="rId13"/>
    <p:sldId id="617" r:id="rId14"/>
    <p:sldId id="6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 autoAdjust="0"/>
    <p:restoredTop sz="88694" autoAdjust="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Code Must Compile and 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3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4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Board Thursdays?</a:t>
            </a:r>
          </a:p>
          <a:p>
            <a:r>
              <a:rPr lang="en-US" dirty="0"/>
              <a:t>Programming in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5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 for Tuesday, February 11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and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0" indent="0">
              <a:buNone/>
            </a:pPr>
            <a:r>
              <a:rPr lang="en-US" sz="2000" dirty="0"/>
              <a:t>Coding together with Graphical BMI Calc Plus utilizing Coding Standards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F1: Graphical Hello World (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JFrame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JPanel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F2: Add Calc BMI 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F3: Separate Calc BMI into separate files for each class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F4: Add “Calculate” button</a:t>
            </a:r>
          </a:p>
          <a:p>
            <a:pPr marL="457200" lvl="1" indent="0">
              <a:buNone/>
            </a:pPr>
            <a:r>
              <a:rPr lang="en-US" sz="1400" dirty="0"/>
              <a:t>F5: Add output field</a:t>
            </a:r>
          </a:p>
          <a:p>
            <a:pPr marL="457200" lvl="1" indent="0">
              <a:buNone/>
            </a:pPr>
            <a:r>
              <a:rPr lang="en-US" sz="1400" dirty="0"/>
              <a:t>F6: Add input fields for height and weight</a:t>
            </a:r>
          </a:p>
          <a:p>
            <a:pPr marL="457200" lvl="1" indent="0">
              <a:buNone/>
            </a:pPr>
            <a:r>
              <a:rPr lang="en-US" sz="1400" dirty="0"/>
              <a:t>F7: Add English and Metric options </a:t>
            </a:r>
          </a:p>
          <a:p>
            <a:pPr marL="457200" lvl="1" indent="0">
              <a:buNone/>
            </a:pPr>
            <a:r>
              <a:rPr lang="en-US" sz="1400" dirty="0"/>
              <a:t>F8: Test</a:t>
            </a:r>
          </a:p>
          <a:p>
            <a:pPr marL="457200" lvl="1" indent="0">
              <a:buNone/>
            </a:pPr>
            <a:r>
              <a:rPr lang="en-US" sz="1400" dirty="0"/>
              <a:t>F9: Cleanup and verify coding standards</a:t>
            </a:r>
          </a:p>
          <a:p>
            <a:pPr marL="457200" lvl="1" indent="0">
              <a:buNone/>
            </a:pPr>
            <a:r>
              <a:rPr lang="en-US" sz="1400" dirty="0"/>
              <a:t>F10: Zip &amp; submit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54"/>
            <a:ext cx="10515600" cy="10038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5561"/>
            <a:ext cx="10515599" cy="5200423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coding standards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All code must compile and execute without errors or warnings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the source code files required to compile and execute the application along with a README.md file and license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README.md file must include clear and concise build and 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 and 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 tabs (no spaces) for indention at the beginning of lines, only line feeds (LF, /n) at the end of the lines, and UTF-8 text compatible text files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Include valuable but conservative comments and a Javadoc compatible author statement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Utilize Git and GitHub to manage code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root folder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</p:txBody>
      </p:sp>
    </p:spTree>
    <p:extLst>
      <p:ext uri="{BB962C8B-B14F-4D97-AF65-F5344CB8AC3E}">
        <p14:creationId xmlns:p14="http://schemas.microsoft.com/office/powerpoint/2010/main" val="373778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</a:t>
            </a:r>
            <a:br>
              <a:rPr lang="en-US" sz="4800" dirty="0"/>
            </a:br>
            <a:r>
              <a:rPr lang="en-US" sz="4800" dirty="0"/>
              <a:t>Feedback Models</a:t>
            </a:r>
          </a:p>
        </p:txBody>
      </p:sp>
    </p:spTree>
    <p:extLst>
      <p:ext uri="{BB962C8B-B14F-4D97-AF65-F5344CB8AC3E}">
        <p14:creationId xmlns:p14="http://schemas.microsoft.com/office/powerpoint/2010/main" val="108333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 Start, Stop, Continue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14999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2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13502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Start – Asking for help </a:t>
            </a:r>
            <a:br>
              <a:rPr lang="en-US" sz="4800" dirty="0"/>
            </a:br>
            <a:r>
              <a:rPr lang="en-US" sz="4800" dirty="0"/>
              <a:t>and clarification early</a:t>
            </a:r>
          </a:p>
        </p:txBody>
      </p:sp>
    </p:spTree>
    <p:extLst>
      <p:ext uri="{BB962C8B-B14F-4D97-AF65-F5344CB8AC3E}">
        <p14:creationId xmlns:p14="http://schemas.microsoft.com/office/powerpoint/2010/main" val="95751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85324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Demos for Thursday, February 13</a:t>
            </a:r>
            <a:r>
              <a:rPr lang="en-US" sz="3600" baseline="30000" dirty="0"/>
              <a:t>th</a:t>
            </a:r>
            <a:r>
              <a:rPr lang="en-US" sz="3600" dirty="0"/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81997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1 demos (prework includes Class Forum postings)</a:t>
            </a:r>
          </a:p>
          <a:p>
            <a:pPr marL="0" indent="0">
              <a:buNone/>
            </a:pPr>
            <a:r>
              <a:rPr lang="en-US" sz="2000" dirty="0"/>
              <a:t>Be ready to complete DB2 as a team</a:t>
            </a:r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767</Words>
  <Application>Microsoft Macintosh PowerPoint</Application>
  <PresentationFormat>Widescreen</PresentationFormat>
  <Paragraphs>104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Feedback Models</vt:lpstr>
      <vt:lpstr>Recall Start, Stop, Continue Feedback Model</vt:lpstr>
      <vt:lpstr>Announcements &amp; Prework</vt:lpstr>
      <vt:lpstr>Scrum Process – Sprint Retrospective</vt:lpstr>
      <vt:lpstr>Start – Asking for help  and clarification early</vt:lpstr>
      <vt:lpstr>Feedback?</vt:lpstr>
      <vt:lpstr>Demos for Thursday, February 13th </vt:lpstr>
      <vt:lpstr>Assignment</vt:lpstr>
      <vt:lpstr>Lab</vt:lpstr>
      <vt:lpstr>Coding Standards</vt:lpstr>
      <vt:lpstr>Git &amp; GitHub… Configuration Management</vt:lpstr>
      <vt:lpstr>Git and GitHub Commands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82</cp:revision>
  <dcterms:created xsi:type="dcterms:W3CDTF">2019-01-14T15:53:15Z</dcterms:created>
  <dcterms:modified xsi:type="dcterms:W3CDTF">2020-02-06T22:00:25Z</dcterms:modified>
</cp:coreProperties>
</file>