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06" r:id="rId2"/>
    <p:sldId id="983" r:id="rId3"/>
    <p:sldId id="980" r:id="rId4"/>
    <p:sldId id="984" r:id="rId5"/>
    <p:sldId id="992" r:id="rId6"/>
    <p:sldId id="765" r:id="rId7"/>
    <p:sldId id="993" r:id="rId8"/>
    <p:sldId id="988" r:id="rId9"/>
    <p:sldId id="661" r:id="rId10"/>
    <p:sldId id="6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9"/>
    <p:restoredTop sz="76536"/>
  </p:normalViewPr>
  <p:slideViewPr>
    <p:cSldViewPr snapToGrid="0" snapToObjects="1">
      <p:cViewPr varScale="1">
        <p:scale>
          <a:sx n="195" d="100"/>
          <a:sy n="195" d="100"/>
        </p:scale>
        <p:origin x="2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else should have their demo completed by the end of class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537642/github-makes-private-repos-free-to-team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viable_produ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Thursday, April 16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Demos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Project Review Schedule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GitHub makes private repos </a:t>
            </a:r>
            <a:br>
              <a:rPr lang="en-US" sz="4000" dirty="0"/>
            </a:br>
            <a:r>
              <a:rPr lang="en-US" sz="4000" dirty="0"/>
              <a:t>free to teams </a:t>
            </a:r>
            <a:r>
              <a:rPr lang="en-US" sz="4000" dirty="0">
                <a:hlinkClick r:id="rId3"/>
              </a:rPr>
              <a:t>[link]</a:t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Thunderbird minimum viable product (MVP)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by Thursday class</a:t>
            </a:r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6 Demos for Thursday, April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54485"/>
          <a:ext cx="4775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4" imgW="4775200" imgH="1562100" progId="Excel.Sheet.12">
                  <p:embed/>
                </p:oleObj>
              </mc:Choice>
              <mc:Fallback>
                <p:oleObj name="Worksheet" r:id="rId4" imgW="4775200" imgH="15621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054485"/>
                        <a:ext cx="4775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7 Panning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Final Project </a:t>
            </a:r>
            <a:br>
              <a:rPr lang="en-US" sz="4800" dirty="0"/>
            </a:br>
            <a:r>
              <a:rPr lang="en-US" sz="4800" dirty="0"/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1655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Submit Thunderbird by Sunday night 11:59pm </a:t>
            </a:r>
          </a:p>
          <a:p>
            <a:pPr marL="0" indent="0">
              <a:buNone/>
            </a:pPr>
            <a:r>
              <a:rPr lang="en-US" sz="2000" dirty="0"/>
              <a:t>Initial DB7 post also due Sunday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ThunderbirdLite with updated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Thunderbird, Thunderbird, and more Thunderbird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7 if you haven’t already</a:t>
            </a:r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313</Words>
  <Application>Microsoft Macintosh PowerPoint</Application>
  <PresentationFormat>Widescreen</PresentationFormat>
  <Paragraphs>58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Discussion &amp; Lecture Eric Pogue</vt:lpstr>
      <vt:lpstr>Friendly Conversation Topic  GitHub makes private repos  free to teams [link] </vt:lpstr>
      <vt:lpstr>Prework &amp; Announcements</vt:lpstr>
      <vt:lpstr>Sprint 6 Demos for Thursday, April 16th </vt:lpstr>
      <vt:lpstr>Sprint 7 Panning Q&amp;A</vt:lpstr>
      <vt:lpstr>Final Project  Review Schedule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59</cp:revision>
  <dcterms:created xsi:type="dcterms:W3CDTF">2020-02-11T17:52:34Z</dcterms:created>
  <dcterms:modified xsi:type="dcterms:W3CDTF">2020-04-16T20:28:17Z</dcterms:modified>
</cp:coreProperties>
</file>