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506" r:id="rId2"/>
    <p:sldId id="983" r:id="rId3"/>
    <p:sldId id="980" r:id="rId4"/>
    <p:sldId id="984" r:id="rId5"/>
    <p:sldId id="765" r:id="rId6"/>
    <p:sldId id="992" r:id="rId7"/>
    <p:sldId id="993" r:id="rId8"/>
    <p:sldId id="988" r:id="rId9"/>
    <p:sldId id="661" r:id="rId10"/>
    <p:sldId id="6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2"/>
    <p:restoredTop sz="76536"/>
  </p:normalViewPr>
  <p:slideViewPr>
    <p:cSldViewPr snapToGrid="0" snapToObjects="1">
      <p:cViewPr varScale="1">
        <p:scale>
          <a:sx n="195" d="100"/>
          <a:sy n="195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  <a:p>
            <a:r>
              <a:rPr lang="en-US" dirty="0"/>
              <a:t>Java Servlets with Spring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0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2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anyone else want/need to present version 1 of their final project?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2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0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2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531711/using-azure-cosmos-dbs-free-ti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viewing my screen and/or sharing your screen your Chrome or FireFox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 &amp; Lecture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Thursday, April 23</a:t>
            </a:r>
            <a:r>
              <a:rPr lang="en-US" sz="2000" baseline="30000" dirty="0"/>
              <a:t>rd</a:t>
            </a:r>
            <a:r>
              <a:rPr lang="en-US" sz="2000" dirty="0"/>
              <a:t> 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7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7 Demos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Final Project Review Schedule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Final Projects and</a:t>
            </a:r>
            <a:br>
              <a:rPr lang="en-US" sz="4000" dirty="0"/>
            </a:br>
            <a:r>
              <a:rPr lang="en-US" sz="4000" dirty="0"/>
              <a:t>Free Azure Databases </a:t>
            </a:r>
            <a:r>
              <a:rPr lang="en-US" sz="4000" dirty="0">
                <a:hlinkClick r:id="rId3"/>
              </a:rPr>
              <a:t>[link]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90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7C4A59-EEF7-0840-A124-9743626E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7 Assignments due this Sunday which is April 26, 2020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Metrics Challenge – Percent Submitted On Time:	</a:t>
            </a:r>
          </a:p>
          <a:p>
            <a:pPr marL="0" indent="0">
              <a:buNone/>
            </a:pPr>
            <a:r>
              <a:rPr lang="en-US" sz="2000" dirty="0"/>
              <a:t>Goal for Sprint 7 is 84%</a:t>
            </a:r>
            <a:br>
              <a:rPr lang="en-US" sz="2000" dirty="0"/>
            </a:br>
            <a:r>
              <a:rPr lang="en-US" sz="2000" dirty="0"/>
              <a:t>Goal for Sprint 8 is 95% (18 out of 19)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7 Planning Q&amp;A</a:t>
            </a:r>
          </a:p>
        </p:txBody>
      </p:sp>
    </p:spTree>
    <p:extLst>
      <p:ext uri="{BB962C8B-B14F-4D97-AF65-F5344CB8AC3E}">
        <p14:creationId xmlns:p14="http://schemas.microsoft.com/office/powerpoint/2010/main" val="10431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7 Demos for Thursday, April 30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ECF672-EFD8-604C-913C-6842C953C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081314"/>
              </p:ext>
            </p:extLst>
          </p:nvPr>
        </p:nvGraphicFramePr>
        <p:xfrm>
          <a:off x="3708400" y="1856105"/>
          <a:ext cx="477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Worksheet" r:id="rId4" imgW="4775200" imgH="952500" progId="Excel.Sheet.12">
                  <p:embed/>
                </p:oleObj>
              </mc:Choice>
              <mc:Fallback>
                <p:oleObj name="Worksheet" r:id="rId4" imgW="4775200" imgH="9525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9ECF672-EFD8-604C-913C-6842C953C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856105"/>
                        <a:ext cx="47752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514E17-2A4F-6E4A-A392-5011EC4D11CD}"/>
              </a:ext>
            </a:extLst>
          </p:cNvPr>
          <p:cNvSpPr txBox="1"/>
          <p:nvPr/>
        </p:nvSpPr>
        <p:spPr>
          <a:xfrm>
            <a:off x="2748643" y="3778036"/>
            <a:ext cx="669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Plus a bonus appearance by:</a:t>
            </a:r>
          </a:p>
          <a:p>
            <a:r>
              <a:rPr lang="en-US" dirty="0"/>
              <a:t>Chris Gamboa and Husni Abuobeid 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b="1" i="1" dirty="0"/>
              <a:t>ThroughThePipes</a:t>
            </a:r>
            <a:r>
              <a:rPr lang="en-US" dirty="0"/>
              <a:t> version 1.0 </a:t>
            </a:r>
          </a:p>
        </p:txBody>
      </p:sp>
    </p:spTree>
    <p:extLst>
      <p:ext uri="{BB962C8B-B14F-4D97-AF65-F5344CB8AC3E}">
        <p14:creationId xmlns:p14="http://schemas.microsoft.com/office/powerpoint/2010/main" val="6469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Final Project </a:t>
            </a:r>
            <a:br>
              <a:rPr lang="en-US" sz="4800" dirty="0"/>
            </a:br>
            <a:r>
              <a:rPr lang="en-US" sz="4800" dirty="0"/>
              <a:t>Review Schedule</a:t>
            </a:r>
          </a:p>
        </p:txBody>
      </p:sp>
    </p:spTree>
    <p:extLst>
      <p:ext uri="{BB962C8B-B14F-4D97-AF65-F5344CB8AC3E}">
        <p14:creationId xmlns:p14="http://schemas.microsoft.com/office/powerpoint/2010/main" val="16552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7 Assignments due this Sunday which is April 26, 2020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Metrics Challenge – Percent Submitted On Time:	</a:t>
            </a:r>
          </a:p>
          <a:p>
            <a:pPr marL="0" indent="0">
              <a:buNone/>
            </a:pPr>
            <a:r>
              <a:rPr lang="en-US" sz="2000" dirty="0"/>
              <a:t>Goal for Sprint 7 is 84%</a:t>
            </a:r>
            <a:br>
              <a:rPr lang="en-US" sz="2000" dirty="0"/>
            </a:br>
            <a:r>
              <a:rPr lang="en-US" sz="2000" dirty="0"/>
              <a:t>Goal for Sprint 8 is 95% (18 out of 19)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62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Any additional comments on “next version” activity lists?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Project, final project, and more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706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391</Words>
  <Application>Microsoft Macintosh PowerPoint</Application>
  <PresentationFormat>Widescreen</PresentationFormat>
  <Paragraphs>66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Worksheet</vt:lpstr>
      <vt:lpstr>Discussion &amp; Lecture Session Sound &amp; Recording Check</vt:lpstr>
      <vt:lpstr>Object-Oriented Programming Discussion &amp; Lecture Eric Pogue</vt:lpstr>
      <vt:lpstr>Friendly Conversation Topic  Final Projects and Free Azure Databases [link] </vt:lpstr>
      <vt:lpstr>Prework &amp; Announcements</vt:lpstr>
      <vt:lpstr>Sprint 7 Planning Q&amp;A</vt:lpstr>
      <vt:lpstr>Sprint 7 Demos for Thursday, April 30th </vt:lpstr>
      <vt:lpstr>Final Project  Review Schedule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68</cp:revision>
  <dcterms:created xsi:type="dcterms:W3CDTF">2020-02-11T17:52:34Z</dcterms:created>
  <dcterms:modified xsi:type="dcterms:W3CDTF">2020-04-23T18:17:19Z</dcterms:modified>
</cp:coreProperties>
</file>