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506" r:id="rId2"/>
    <p:sldId id="983" r:id="rId3"/>
    <p:sldId id="980" r:id="rId4"/>
    <p:sldId id="984" r:id="rId5"/>
    <p:sldId id="750" r:id="rId6"/>
    <p:sldId id="992" r:id="rId7"/>
    <p:sldId id="765" r:id="rId8"/>
    <p:sldId id="993" r:id="rId9"/>
    <p:sldId id="997" r:id="rId10"/>
    <p:sldId id="988" r:id="rId11"/>
    <p:sldId id="661" r:id="rId12"/>
    <p:sldId id="6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/>
    <p:restoredTop sz="76536"/>
  </p:normalViewPr>
  <p:slideViewPr>
    <p:cSldViewPr snapToGrid="0" snapToObjects="1">
      <p:cViewPr varScale="1">
        <p:scale>
          <a:sx n="195" d="100"/>
          <a:sy n="195" d="100"/>
        </p:scale>
        <p:origin x="3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0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anyone else want/need to present version 1 of their final project?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2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0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539951/how-to-work-with-guids-in-csharp-8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Submit Final Project v2 (PA8) and Quiz 8 at least 2 hours prior to the start of your scheduled final project review time </a:t>
            </a:r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Final Project v2 (PA8)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 &amp; Lecture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Thursday, April 30</a:t>
            </a:r>
            <a:r>
              <a:rPr lang="en-US" sz="2000" baseline="30000" dirty="0"/>
              <a:t>th</a:t>
            </a:r>
            <a:r>
              <a:rPr lang="en-US" sz="2000" dirty="0"/>
              <a:t>  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7 Demos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8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Final Project Review Schedule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Final Project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Globally Unique Identifiers (GUIDs) </a:t>
            </a:r>
            <a:r>
              <a:rPr lang="en-US" sz="4000" dirty="0">
                <a:hlinkClick r:id="rId3"/>
              </a:rPr>
              <a:t>[link]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C4A59-EEF7-0840-A124-9743626E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sprint 7 Demos on Thursday</a:t>
            </a:r>
          </a:p>
          <a:p>
            <a:pPr marL="0" indent="0">
              <a:buNone/>
            </a:pPr>
            <a:r>
              <a:rPr lang="en-US" sz="2000" dirty="0"/>
              <a:t>Complete Final Project v2 MVP by class on Thursday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324708" y="3909466"/>
            <a:ext cx="1303578" cy="714785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Demo</a:t>
            </a:r>
            <a:br>
              <a:rPr lang="en-US" dirty="0"/>
            </a:br>
            <a:r>
              <a:rPr lang="en-US" dirty="0"/>
              <a:t>And Potentially Shippable Products (PSI) </a:t>
            </a:r>
          </a:p>
        </p:txBody>
      </p:sp>
    </p:spTree>
    <p:extLst>
      <p:ext uri="{BB962C8B-B14F-4D97-AF65-F5344CB8AC3E}">
        <p14:creationId xmlns:p14="http://schemas.microsoft.com/office/powerpoint/2010/main" val="33510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7 Demos for Thursday, April 30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81314"/>
              </p:ext>
            </p:extLst>
          </p:nvPr>
        </p:nvGraphicFramePr>
        <p:xfrm>
          <a:off x="3708400" y="1856105"/>
          <a:ext cx="477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Worksheet" r:id="rId4" imgW="4775200" imgH="952500" progId="Excel.Sheet.12">
                  <p:embed/>
                </p:oleObj>
              </mc:Choice>
              <mc:Fallback>
                <p:oleObj name="Worksheet" r:id="rId4" imgW="4775200" imgH="9525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ECF672-EFD8-604C-913C-6842C953C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856105"/>
                        <a:ext cx="4775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514E17-2A4F-6E4A-A392-5011EC4D11CD}"/>
              </a:ext>
            </a:extLst>
          </p:cNvPr>
          <p:cNvSpPr txBox="1"/>
          <p:nvPr/>
        </p:nvSpPr>
        <p:spPr>
          <a:xfrm>
            <a:off x="2748643" y="3778036"/>
            <a:ext cx="669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Plus a bonus appearance by:</a:t>
            </a:r>
          </a:p>
          <a:p>
            <a:r>
              <a:rPr lang="en-US" dirty="0"/>
              <a:t>Chris Gamboa and Husni Abuobeid 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i="1" dirty="0"/>
              <a:t>ThroughThePipes</a:t>
            </a:r>
            <a:r>
              <a:rPr lang="en-US" dirty="0"/>
              <a:t> version 1.0 </a:t>
            </a:r>
          </a:p>
        </p:txBody>
      </p:sp>
    </p:spTree>
    <p:extLst>
      <p:ext uri="{BB962C8B-B14F-4D97-AF65-F5344CB8AC3E}">
        <p14:creationId xmlns:p14="http://schemas.microsoft.com/office/powerpoint/2010/main" val="646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Sprint 8 Q&amp;A </a:t>
            </a:r>
          </a:p>
        </p:txBody>
      </p:sp>
    </p:spTree>
    <p:extLst>
      <p:ext uri="{BB962C8B-B14F-4D97-AF65-F5344CB8AC3E}">
        <p14:creationId xmlns:p14="http://schemas.microsoft.com/office/powerpoint/2010/main" val="10431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Final Project </a:t>
            </a:r>
            <a:br>
              <a:rPr lang="en-US" sz="4800" dirty="0"/>
            </a:br>
            <a:r>
              <a:rPr lang="en-US" sz="4800" dirty="0"/>
              <a:t>Review Schedule</a:t>
            </a:r>
          </a:p>
        </p:txBody>
      </p:sp>
    </p:spTree>
    <p:extLst>
      <p:ext uri="{BB962C8B-B14F-4D97-AF65-F5344CB8AC3E}">
        <p14:creationId xmlns:p14="http://schemas.microsoft.com/office/powerpoint/2010/main" val="16552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Final Project Q&amp;A</a:t>
            </a:r>
          </a:p>
        </p:txBody>
      </p:sp>
    </p:spTree>
    <p:extLst>
      <p:ext uri="{BB962C8B-B14F-4D97-AF65-F5344CB8AC3E}">
        <p14:creationId xmlns:p14="http://schemas.microsoft.com/office/powerpoint/2010/main" val="38794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371</Words>
  <Application>Microsoft Macintosh PowerPoint</Application>
  <PresentationFormat>Widescreen</PresentationFormat>
  <Paragraphs>65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Discussion &amp; Lecture Session Sound &amp; Recording Check</vt:lpstr>
      <vt:lpstr>Object-Oriented Programming Discussion &amp; Lecture Eric Pogue</vt:lpstr>
      <vt:lpstr>Friendly Conversation Topic  Globally Unique Identifiers (GUIDs) [link]</vt:lpstr>
      <vt:lpstr>Prework &amp; Announcements</vt:lpstr>
      <vt:lpstr>Scrum Process – Sprint Demo And Potentially Shippable Products (PSI) </vt:lpstr>
      <vt:lpstr>Sprint 7 Demos for Thursday, April 30th </vt:lpstr>
      <vt:lpstr>Sprint 8 Q&amp;A </vt:lpstr>
      <vt:lpstr>Final Project  Review Schedule</vt:lpstr>
      <vt:lpstr>Final Project Q&amp;A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77</cp:revision>
  <dcterms:created xsi:type="dcterms:W3CDTF">2020-02-11T17:52:34Z</dcterms:created>
  <dcterms:modified xsi:type="dcterms:W3CDTF">2020-04-30T13:34:25Z</dcterms:modified>
</cp:coreProperties>
</file>