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506" r:id="rId2"/>
    <p:sldId id="983" r:id="rId3"/>
    <p:sldId id="989" r:id="rId4"/>
    <p:sldId id="990" r:id="rId5"/>
    <p:sldId id="6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76536"/>
  </p:normalViewPr>
  <p:slideViewPr>
    <p:cSldViewPr snapToGrid="0" snapToObjects="1">
      <p:cViewPr varScale="1">
        <p:scale>
          <a:sx n="195" d="100"/>
          <a:sy n="195" d="100"/>
        </p:scale>
        <p:origin x="3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7AF01-382F-4A4A-A122-73D11B9DED7D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77EF-EC6E-C740-84EC-A1A7D88F60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8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 ***Sure*** to start recording!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82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***Sure*** to start </a:t>
            </a:r>
            <a:r>
              <a:rPr lang="en-US" dirty="0" err="1"/>
              <a:t>recording!h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1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9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07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9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D93D-4A72-DB48-BFA6-04A466E8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70FDE-C341-774E-8989-D3582A5D8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BEF19-4891-9643-B050-9CB1CE13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44EFA-ABBC-644C-AD45-946196A8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ED15-5931-6042-9CC8-941C54EE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5EF6-FBE3-2440-9BA3-A0BC5972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ADB7D-36F9-D448-BAA3-29F6473CA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BD0-8A3C-C44B-A153-8C3FF53A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F3D1-2F37-E341-9140-05BEED82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667C-38AC-6641-986C-4558F04E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A4BFC-97DD-8D47-83F1-3C8FE7195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7B602-0E90-2F4C-9B65-D4B99033C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1BBD6-0CA8-B745-83E9-A36B3DB0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A0B0-434E-8B4E-955B-211AB33F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65BC-74D1-AC4E-B659-E431C59F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6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874F-9B90-8E42-A2C8-CDA965BE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4205-F98E-7C4D-8D09-143458B3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1FFC-57F1-384C-A031-60A0EC94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AF773-9938-3A49-BF88-736B1225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91A2-973B-5D46-B616-B74FCA7C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17E6-5958-EB45-B1E5-3EB5B13F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DF5CE-AE15-1A48-8029-DDB0BB5F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24B7-AEC9-4147-89C0-9392C6AD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8A63-1E1E-9B4C-86D3-BE6AB31B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BDDB-5150-784A-8C1C-2636AB3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8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F89D-D518-A14A-97CC-59A0A2E9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DEA64-F551-7148-A519-A771CBE96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97311-72E1-4145-AF6C-349E94232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48C71-C24F-AA43-8E16-ED6E896A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4A46-7693-324A-A300-AEF2C15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90CE0-1A37-8746-B55C-7242FF6C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840B-282F-BA4E-928F-88FBA796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CCD0A-B754-6E43-8DEE-7DD34C3E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6163-9A47-3F4B-8650-A98EB714A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E2956-9B9F-8B4A-8010-5B3C84A5C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44365-8CC0-834C-917B-286696FAE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D4DD9-32A9-494F-B045-C17345EE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01355-CB28-1B4B-B210-ACAF2AAB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C0108-0FC2-2343-AFA9-13E6C467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7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88F9-BD37-6341-9E37-673DD38F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A7E0E-2AEC-D94F-957E-B88E0B12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8C704-D237-3348-A83F-DC4ECF68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4D444-20D2-6641-A98F-0C0B96BA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DE339-AEBA-C242-810C-E0A2EAC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692B-7880-0647-BDF7-B1E1F3FE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F7200-D86A-BC41-AC66-BDA63F16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3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E550-4FA3-684F-AD98-AE41AC67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F2F9-6F33-BA47-84E2-E085942C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9CFC7-C935-6249-A17B-F70EB07DD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60C68-50E7-AC49-A38C-9C508116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BD837-5E0F-C046-A781-45D50213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3010-8BA1-9D47-A985-1025051E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07F3-6BAE-3543-BD08-A5218D00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87689-C4CC-F24E-AF9F-9DCDFF5C7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604C1-41C1-5D48-B50D-A2F61EEA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39146-6FEB-C948-8E7C-F4E1365F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A04B-6BF6-6F41-A44B-0F62A042CEDF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E481C-C8E1-E349-8760-D49AF388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783C-E276-AD42-A103-499A33FD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9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32AE1-CBB0-C849-838E-E367FDEA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4DCA-29EC-3242-B7EB-947A1EFE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B898-4B87-1244-A27B-AD737B43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A04B-6BF6-6F41-A44B-0F62A042CEDF}" type="datetimeFigureOut">
              <a:rPr lang="en-US" smtClean="0"/>
              <a:t>5/5/20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0437C-EE1A-E946-84CF-79B518D4B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64E4-0221-744A-89A6-4DA57E064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FB376-CDE2-6B4D-9474-84EF176D3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9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Discussion &amp; Lecture Session</a:t>
            </a:r>
            <a:br>
              <a:rPr lang="en-US" sz="3600" dirty="0"/>
            </a:br>
            <a:r>
              <a:rPr lang="en-US" sz="3600" dirty="0"/>
              <a:t>Sound &amp; Recording Check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19"/>
            <a:ext cx="10718950" cy="483935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Participants: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Log into Join.me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Announce yourself in the chat session or via audio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Provide your </a:t>
            </a:r>
            <a:r>
              <a:rPr lang="en-US" sz="2000" u="sng" dirty="0"/>
              <a:t>full name</a:t>
            </a:r>
            <a:r>
              <a:rPr lang="en-US" sz="2000" dirty="0"/>
              <a:t> in your profile so that we can tell who is talking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viewing my screen and/or sharing your screen your Chrome or FireFox browser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For Audio either: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Utilize your computer computer microphone and speakers</a:t>
            </a:r>
          </a:p>
          <a:p>
            <a:pPr lvl="1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1600" dirty="0"/>
              <a:t>OR dial in with your phone utilizing Dial-in Number: (857) 444-6500 &amp; Access Code: 332-234-179#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2000" dirty="0"/>
              <a:t>Host: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Test recording</a:t>
            </a:r>
          </a:p>
          <a:p>
            <a:pPr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dirty="0"/>
              <a:t>Check recording sound when video is released by Join.me</a:t>
            </a:r>
          </a:p>
        </p:txBody>
      </p:sp>
    </p:spTree>
    <p:extLst>
      <p:ext uri="{BB962C8B-B14F-4D97-AF65-F5344CB8AC3E}">
        <p14:creationId xmlns:p14="http://schemas.microsoft.com/office/powerpoint/2010/main" val="27048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 &amp; Lecture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Agenda for Tuesday, May 5</a:t>
            </a:r>
            <a:r>
              <a:rPr lang="en-US" sz="2000" baseline="30000" dirty="0"/>
              <a:t>th</a:t>
            </a:r>
            <a:r>
              <a:rPr lang="en-US" sz="2000" dirty="0"/>
              <a:t>    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Final Project Reviews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Final Comments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Reviews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EC12AB-20E1-C944-905E-D6F5D2F6D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878980"/>
              </p:ext>
            </p:extLst>
          </p:nvPr>
        </p:nvGraphicFramePr>
        <p:xfrm>
          <a:off x="2148954" y="1746755"/>
          <a:ext cx="7894091" cy="3563295"/>
        </p:xfrm>
        <a:graphic>
          <a:graphicData uri="http://schemas.openxmlformats.org/drawingml/2006/table">
            <a:tbl>
              <a:tblPr/>
              <a:tblGrid>
                <a:gridCol w="4304097">
                  <a:extLst>
                    <a:ext uri="{9D8B030D-6E8A-4147-A177-3AD203B41FA5}">
                      <a16:colId xmlns:a16="http://schemas.microsoft.com/office/drawing/2014/main" val="2837270426"/>
                    </a:ext>
                  </a:extLst>
                </a:gridCol>
                <a:gridCol w="3589994">
                  <a:extLst>
                    <a:ext uri="{9D8B030D-6E8A-4147-A177-3AD203B41FA5}">
                      <a16:colId xmlns:a16="http://schemas.microsoft.com/office/drawing/2014/main" val="24016198"/>
                    </a:ext>
                  </a:extLst>
                </a:gridCol>
              </a:tblGrid>
              <a:tr h="71265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7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8" marR="31758" marT="317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7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8" marR="31758" marT="317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981187"/>
                  </a:ext>
                </a:extLst>
              </a:tr>
              <a:tr h="71265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Soren </a:t>
                      </a:r>
                      <a:r>
                        <a:rPr lang="en-US" sz="3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Thrawl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8" marR="31758" marT="317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QuickerMcClicker</a:t>
                      </a:r>
                      <a:endParaRPr lang="en-US" sz="6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8" marR="31758" marT="317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405288"/>
                  </a:ext>
                </a:extLst>
              </a:tr>
              <a:tr h="71265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Nathaniel </a:t>
                      </a:r>
                      <a:r>
                        <a:rPr lang="en-US" sz="3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Wascher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8" marR="31758" marT="317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PokemonSearch</a:t>
                      </a:r>
                      <a:endParaRPr lang="en-US" sz="6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8" marR="31758" marT="317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754992"/>
                  </a:ext>
                </a:extLst>
              </a:tr>
              <a:tr h="71265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Zachary Offerman</a:t>
                      </a:r>
                      <a:endParaRPr lang="en-US" sz="6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8" marR="31758" marT="317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MasterChef</a:t>
                      </a:r>
                      <a:endParaRPr lang="en-US" sz="6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8" marR="31758" marT="317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176912"/>
                  </a:ext>
                </a:extLst>
              </a:tr>
              <a:tr h="712659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Kyle Bye</a:t>
                      </a:r>
                      <a:endParaRPr lang="en-US" sz="6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8" marR="31758" marT="317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BudgetTracker</a:t>
                      </a:r>
                      <a:endParaRPr lang="en-US" sz="6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58" marR="31758" marT="317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439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31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Thank you for your dedication, hard work, and participation!</a:t>
            </a:r>
          </a:p>
          <a:p>
            <a:pPr marL="0" indent="0">
              <a:buNone/>
            </a:pPr>
            <a:r>
              <a:rPr lang="en-US" sz="2000" dirty="0"/>
              <a:t>Very well done with helping us effectively move to an online format.  </a:t>
            </a:r>
          </a:p>
          <a:p>
            <a:pPr marL="0" indent="0">
              <a:buNone/>
            </a:pPr>
            <a:r>
              <a:rPr lang="en-US" sz="2000" dirty="0"/>
              <a:t>It has been a sincerely pleasure, and don’t hesitate to look me up if I can be of assistance in the future. </a:t>
            </a:r>
          </a:p>
        </p:txBody>
      </p:sp>
    </p:spTree>
    <p:extLst>
      <p:ext uri="{BB962C8B-B14F-4D97-AF65-F5344CB8AC3E}">
        <p14:creationId xmlns:p14="http://schemas.microsoft.com/office/powerpoint/2010/main" val="362037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249274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236</Words>
  <Application>Microsoft Macintosh PowerPoint</Application>
  <PresentationFormat>Widescreen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 Theme</vt:lpstr>
      <vt:lpstr>Discussion &amp; Lecture Session Sound &amp; Recording Check</vt:lpstr>
      <vt:lpstr>Object-Oriented Programming Discussion &amp; Lecture Eric Pogue</vt:lpstr>
      <vt:lpstr>Final Project Reviews</vt:lpstr>
      <vt:lpstr>Final Comments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</cp:revision>
  <dcterms:created xsi:type="dcterms:W3CDTF">2020-05-05T18:01:37Z</dcterms:created>
  <dcterms:modified xsi:type="dcterms:W3CDTF">2020-05-05T20:18:34Z</dcterms:modified>
</cp:coreProperties>
</file>