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506" r:id="rId2"/>
    <p:sldId id="983" r:id="rId3"/>
    <p:sldId id="989" r:id="rId4"/>
    <p:sldId id="99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23"/>
    <p:restoredTop sz="76536"/>
  </p:normalViewPr>
  <p:slideViewPr>
    <p:cSldViewPr snapToGrid="0" snapToObjects="1">
      <p:cViewPr varScale="1">
        <p:scale>
          <a:sx n="195" d="100"/>
          <a:sy n="195" d="100"/>
        </p:scale>
        <p:origin x="36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17AF01-382F-4A4A-A122-73D11B9DED7D}" type="datetimeFigureOut">
              <a:rPr lang="en-US" smtClean="0"/>
              <a:t>5/7/20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9F77EF-EC6E-C740-84EC-A1A7D88F60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689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Be ***Sure*** to start recording!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482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 ***Sure*** to start </a:t>
            </a:r>
            <a:r>
              <a:rPr lang="en-US" dirty="0" err="1"/>
              <a:t>recording!h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3169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Hard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6970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Hard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007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7D93D-4A72-DB48-BFA6-04A466E841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570FDE-C341-774E-8989-D3582A5D8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FBEF19-4891-9643-B050-9CB1CE134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A04B-6BF6-6F41-A44B-0F62A042CEDF}" type="datetimeFigureOut">
              <a:rPr lang="en-US" smtClean="0"/>
              <a:t>5/7/20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44EFA-ABBC-644C-AD45-946196A8F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F1ED15-5931-6042-9CC8-941C54EE2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FB376-CDE2-6B4D-9474-84EF176D3E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061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35EF6-FBE3-2440-9BA3-A0BC5972A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BADB7D-36F9-D448-BAA3-29F6473CAE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292BD0-8A3C-C44B-A153-8C3FF53A5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A04B-6BF6-6F41-A44B-0F62A042CEDF}" type="datetimeFigureOut">
              <a:rPr lang="en-US" smtClean="0"/>
              <a:t>5/7/20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9F3D1-2F37-E341-9140-05BEED825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1667C-38AC-6641-986C-4558F04EE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FB376-CDE2-6B4D-9474-84EF176D3E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662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AA4BFC-97DD-8D47-83F1-3C8FE7195A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07B602-0E90-2F4C-9B65-D4B99033CA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1BBD6-0CA8-B745-83E9-A36B3DB0C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A04B-6BF6-6F41-A44B-0F62A042CEDF}" type="datetimeFigureOut">
              <a:rPr lang="en-US" smtClean="0"/>
              <a:t>5/7/20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6A0B0-434E-8B4E-955B-211AB33F1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0965BC-74D1-AC4E-B659-E431C59F5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FB376-CDE2-6B4D-9474-84EF176D3E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766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3874F-9B90-8E42-A2C8-CDA965BED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64205-F98E-7C4D-8D09-143458B30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C71FFC-57F1-384C-A031-60A0EC946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A04B-6BF6-6F41-A44B-0F62A042CEDF}" type="datetimeFigureOut">
              <a:rPr lang="en-US" smtClean="0"/>
              <a:t>5/7/20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CAF773-9938-3A49-BF88-736B12259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D91A2-973B-5D46-B616-B74FCA7C4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FB376-CDE2-6B4D-9474-84EF176D3E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685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C17E6-5958-EB45-B1E5-3EB5B13FD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3DF5CE-AE15-1A48-8029-DDB0BB5FE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F24B7-AEC9-4147-89C0-9392C6AD6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A04B-6BF6-6F41-A44B-0F62A042CEDF}" type="datetimeFigureOut">
              <a:rPr lang="en-US" smtClean="0"/>
              <a:t>5/7/20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A8A63-1E1E-9B4C-86D3-BE6AB31BA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0BDDB-5150-784A-8C1C-2636AB32C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FB376-CDE2-6B4D-9474-84EF176D3E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286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8F89D-D518-A14A-97CC-59A0A2E91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DEA64-F551-7148-A519-A771CBE96E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897311-72E1-4145-AF6C-349E942320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A48C71-C24F-AA43-8E16-ED6E896AF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A04B-6BF6-6F41-A44B-0F62A042CEDF}" type="datetimeFigureOut">
              <a:rPr lang="en-US" smtClean="0"/>
              <a:t>5/7/20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104A46-7693-324A-A300-AEF2C15A8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290CE0-1A37-8746-B55C-7242FF6C3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FB376-CDE2-6B4D-9474-84EF176D3E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72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3840B-282F-BA4E-928F-88FBA796E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BCCD0A-B754-6E43-8DEE-7DD34C3E8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BA6163-9A47-3F4B-8650-A98EB714A4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8E2956-9B9F-8B4A-8010-5B3C84A5C0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F44365-8CC0-834C-917B-286696FAEB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5D4DD9-32A9-494F-B045-C17345EE5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A04B-6BF6-6F41-A44B-0F62A042CEDF}" type="datetimeFigureOut">
              <a:rPr lang="en-US" smtClean="0"/>
              <a:t>5/7/20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001355-CB28-1B4B-B210-ACAF2AABE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AC0108-0FC2-2343-AFA9-13E6C467D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FB376-CDE2-6B4D-9474-84EF176D3E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071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488F9-BD37-6341-9E37-673DD38FC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8A7E0E-2AEC-D94F-957E-B88E0B129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A04B-6BF6-6F41-A44B-0F62A042CEDF}" type="datetimeFigureOut">
              <a:rPr lang="en-US" smtClean="0"/>
              <a:t>5/7/20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98C704-D237-3348-A83F-DC4ECF683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14D444-20D2-6641-A98F-0C0B96BA9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FB376-CDE2-6B4D-9474-84EF176D3E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073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6DE339-AEBA-C242-810C-E0A2EAC1F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A04B-6BF6-6F41-A44B-0F62A042CEDF}" type="datetimeFigureOut">
              <a:rPr lang="en-US" smtClean="0"/>
              <a:t>5/7/20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9B692B-7880-0647-BDF7-B1E1F3FEB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FF7200-D86A-BC41-AC66-BDA63F16B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FB376-CDE2-6B4D-9474-84EF176D3E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831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DE550-4FA3-684F-AD98-AE41AC671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5F2F9-6F33-BA47-84E2-E085942CA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89CFC7-C935-6249-A17B-F70EB07DD5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660C68-50E7-AC49-A38C-9C5081163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A04B-6BF6-6F41-A44B-0F62A042CEDF}" type="datetimeFigureOut">
              <a:rPr lang="en-US" smtClean="0"/>
              <a:t>5/7/20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1BD837-5E0F-C046-A781-45D50213A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7A3010-8BA1-9D47-A985-1025051E2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FB376-CDE2-6B4D-9474-84EF176D3E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939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E07F3-6BAE-3543-BD08-A5218D009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787689-C4CC-F24E-AF9F-9DCDFF5C78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2604C1-41C1-5D48-B50D-A2F61EEA1E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839146-6FEB-C948-8E7C-F4E1365F5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A04B-6BF6-6F41-A44B-0F62A042CEDF}" type="datetimeFigureOut">
              <a:rPr lang="en-US" smtClean="0"/>
              <a:t>5/7/20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2E481C-C8E1-E349-8760-D49AF3883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5F783C-E276-AD42-A103-499A33FD8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FB376-CDE2-6B4D-9474-84EF176D3E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096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032AE1-CBB0-C849-838E-E367FDEA0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024DCA-29EC-3242-B7EB-947A1EFEF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8B898-4B87-1244-A27B-AD737B4354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0A04B-6BF6-6F41-A44B-0F62A042CEDF}" type="datetimeFigureOut">
              <a:rPr lang="en-US" smtClean="0"/>
              <a:t>5/7/20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0437C-EE1A-E946-84CF-79B518D4BE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664E4-0221-744A-89A6-4DA57E064D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FB376-CDE2-6B4D-9474-84EF176D3E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492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626"/>
            <a:ext cx="10515600" cy="757272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Discussion &amp; Lecture Session</a:t>
            </a:r>
            <a:br>
              <a:rPr lang="en-US" sz="3600" dirty="0"/>
            </a:br>
            <a:r>
              <a:rPr lang="en-US" sz="3600" dirty="0"/>
              <a:t>Sound &amp; Recording Check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3219"/>
            <a:ext cx="10718950" cy="4839358"/>
          </a:xfrm>
        </p:spPr>
        <p:txBody>
          <a:bodyPr>
            <a:normAutofit fontScale="92500" lnSpcReduction="20000"/>
          </a:bodyPr>
          <a:lstStyle/>
          <a:p>
            <a:pPr marL="0" indent="0">
              <a:spcBef>
                <a:spcPts val="1800"/>
              </a:spcBef>
              <a:buNone/>
            </a:pPr>
            <a:r>
              <a:rPr lang="en-US" sz="2000" dirty="0"/>
              <a:t>Participants:</a:t>
            </a:r>
          </a:p>
          <a:p>
            <a:pPr>
              <a:spcBef>
                <a:spcPts val="1800"/>
              </a:spcBef>
              <a:buFont typeface="Wingdings" pitchFamily="2" charset="2"/>
              <a:buChar char="§"/>
            </a:pPr>
            <a:r>
              <a:rPr lang="en-US" sz="2000" dirty="0"/>
              <a:t>Log into Join.me</a:t>
            </a:r>
          </a:p>
          <a:p>
            <a:pPr>
              <a:spcBef>
                <a:spcPts val="1800"/>
              </a:spcBef>
              <a:buFont typeface="Wingdings" pitchFamily="2" charset="2"/>
              <a:buChar char="§"/>
            </a:pPr>
            <a:r>
              <a:rPr lang="en-US" sz="2000" dirty="0"/>
              <a:t>Announce yourself in the chat session or via audio</a:t>
            </a:r>
          </a:p>
          <a:p>
            <a:pPr>
              <a:spcBef>
                <a:spcPts val="1800"/>
              </a:spcBef>
              <a:buFont typeface="Wingdings" pitchFamily="2" charset="2"/>
              <a:buChar char="§"/>
            </a:pPr>
            <a:r>
              <a:rPr lang="en-US" sz="2000" dirty="0"/>
              <a:t>Provide your </a:t>
            </a:r>
            <a:r>
              <a:rPr lang="en-US" sz="2000" u="sng" dirty="0"/>
              <a:t>full name</a:t>
            </a:r>
            <a:r>
              <a:rPr lang="en-US" sz="2000" dirty="0"/>
              <a:t> in your profile so that we can tell who is talking</a:t>
            </a:r>
          </a:p>
          <a:p>
            <a:pPr>
              <a:spcBef>
                <a:spcPts val="1800"/>
              </a:spcBef>
              <a:buFont typeface="Wingdings" pitchFamily="2" charset="2"/>
              <a:buChar char="§"/>
            </a:pPr>
            <a:r>
              <a:rPr lang="en-US" sz="2000" dirty="0"/>
              <a:t>For viewing my screen and/or sharing your screen your Chrome or FireFox browser</a:t>
            </a:r>
          </a:p>
          <a:p>
            <a:pPr>
              <a:spcBef>
                <a:spcPts val="1800"/>
              </a:spcBef>
              <a:buFont typeface="Wingdings" pitchFamily="2" charset="2"/>
              <a:buChar char="§"/>
            </a:pPr>
            <a:r>
              <a:rPr lang="en-US" sz="2000" dirty="0"/>
              <a:t>For Audio either:</a:t>
            </a:r>
          </a:p>
          <a:p>
            <a:pPr lvl="1">
              <a:spcBef>
                <a:spcPts val="1800"/>
              </a:spcBef>
              <a:buFont typeface="Courier New" panose="02070309020205020404" pitchFamily="49" charset="0"/>
              <a:buChar char="o"/>
            </a:pPr>
            <a:r>
              <a:rPr lang="en-US" sz="1600" dirty="0"/>
              <a:t>Utilize your computer computer microphone and speakers</a:t>
            </a:r>
          </a:p>
          <a:p>
            <a:pPr lvl="1">
              <a:spcBef>
                <a:spcPts val="1800"/>
              </a:spcBef>
              <a:buFont typeface="Courier New" panose="02070309020205020404" pitchFamily="49" charset="0"/>
              <a:buChar char="o"/>
            </a:pPr>
            <a:r>
              <a:rPr lang="en-US" sz="1600" dirty="0"/>
              <a:t>OR dial in with your phone utilizing Dial-in Number: (857) 444-6500 &amp; Access Code: 332-234-179#</a:t>
            </a:r>
          </a:p>
          <a:p>
            <a:pPr marL="0" indent="0">
              <a:spcBef>
                <a:spcPts val="3600"/>
              </a:spcBef>
              <a:buNone/>
            </a:pPr>
            <a:r>
              <a:rPr lang="en-US" sz="2000" dirty="0"/>
              <a:t>Host:</a:t>
            </a:r>
          </a:p>
          <a:p>
            <a:pPr>
              <a:spcBef>
                <a:spcPts val="1800"/>
              </a:spcBef>
              <a:buFont typeface="Wingdings" pitchFamily="2" charset="2"/>
              <a:buChar char="§"/>
            </a:pPr>
            <a:r>
              <a:rPr lang="en-US" sz="2000" dirty="0"/>
              <a:t>Test recording</a:t>
            </a:r>
          </a:p>
          <a:p>
            <a:pPr>
              <a:spcBef>
                <a:spcPts val="1800"/>
              </a:spcBef>
              <a:buFont typeface="Wingdings" pitchFamily="2" charset="2"/>
              <a:buChar char="§"/>
            </a:pPr>
            <a:r>
              <a:rPr lang="en-US" sz="2000" dirty="0"/>
              <a:t>Check recording sound when video is released by Join.me</a:t>
            </a:r>
          </a:p>
        </p:txBody>
      </p:sp>
    </p:spTree>
    <p:extLst>
      <p:ext uri="{BB962C8B-B14F-4D97-AF65-F5344CB8AC3E}">
        <p14:creationId xmlns:p14="http://schemas.microsoft.com/office/powerpoint/2010/main" val="2704834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6405-6F1F-4926-B387-B75245C2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68155" cy="1325563"/>
          </a:xfrm>
        </p:spPr>
        <p:txBody>
          <a:bodyPr>
            <a:normAutofit/>
          </a:bodyPr>
          <a:lstStyle/>
          <a:p>
            <a:r>
              <a:rPr lang="en-US" sz="3600" dirty="0"/>
              <a:t>Object-Oriented Programming</a:t>
            </a:r>
            <a:br>
              <a:rPr lang="en-US" dirty="0"/>
            </a:br>
            <a:r>
              <a:rPr lang="en-US" sz="1800" dirty="0"/>
              <a:t>Discussion &amp; Lecture</a:t>
            </a:r>
            <a:br>
              <a:rPr lang="en-US" sz="1800" dirty="0"/>
            </a:br>
            <a:r>
              <a:rPr lang="en-US" sz="1800" dirty="0"/>
              <a:t>Eric Pogue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8"/>
            <a:ext cx="10515600" cy="443761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Agenda for Thursday, May 7</a:t>
            </a:r>
            <a:r>
              <a:rPr lang="en-US" sz="2000" baseline="30000" dirty="0"/>
              <a:t>th</a:t>
            </a:r>
            <a:r>
              <a:rPr lang="en-US" sz="2000" dirty="0"/>
              <a:t>     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/>
              <a:t>Project Reviews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/>
              <a:t>Final Comments</a:t>
            </a:r>
          </a:p>
          <a:p>
            <a:pPr marL="0" indent="0">
              <a:spcBef>
                <a:spcPts val="600"/>
              </a:spcBef>
              <a:buNone/>
            </a:pPr>
            <a:endParaRPr lang="en-US" sz="2000" dirty="0"/>
          </a:p>
          <a:p>
            <a:pPr marL="0" indent="0">
              <a:spcBef>
                <a:spcPts val="600"/>
              </a:spcBef>
              <a:buNone/>
            </a:pPr>
            <a:endParaRPr lang="en-US" sz="2000" dirty="0"/>
          </a:p>
          <a:p>
            <a:pPr marL="0" indent="0">
              <a:spcBef>
                <a:spcPts val="600"/>
              </a:spcBef>
              <a:buNone/>
            </a:pPr>
            <a:endParaRPr lang="en-US" sz="2000" dirty="0"/>
          </a:p>
          <a:p>
            <a:pPr marL="0" indent="0">
              <a:spcBef>
                <a:spcPts val="600"/>
              </a:spcBef>
              <a:buNone/>
            </a:pPr>
            <a:endParaRPr lang="en-US" sz="2000" dirty="0"/>
          </a:p>
          <a:p>
            <a:pPr marL="0" indent="0">
              <a:spcBef>
                <a:spcPts val="600"/>
              </a:spcBef>
              <a:buNone/>
            </a:pPr>
            <a:endParaRPr lang="en-US" sz="2000" dirty="0"/>
          </a:p>
          <a:p>
            <a:pPr marL="0" indent="0">
              <a:spcBef>
                <a:spcPts val="600"/>
              </a:spcBef>
              <a:buNone/>
            </a:pPr>
            <a:endParaRPr lang="en-US" sz="2000" dirty="0"/>
          </a:p>
          <a:p>
            <a:pPr marL="0" indent="0">
              <a:spcBef>
                <a:spcPts val="600"/>
              </a:spcBef>
              <a:buNone/>
            </a:pPr>
            <a:endParaRPr lang="en-US" sz="2000" dirty="0"/>
          </a:p>
          <a:p>
            <a:pPr marL="0" indent="0">
              <a:spcBef>
                <a:spcPts val="600"/>
              </a:spcBef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Discussion &amp; Questions welcome at any time… please be present with no phones or email during our time together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EDCD7D6-DA50-40A6-870F-1D890F732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972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859" y="640081"/>
            <a:ext cx="3494341" cy="3793488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/>
              <a:t>Project Reviews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FC7D98-7B8B-402A-90FC-F027482F2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926" y="0"/>
            <a:ext cx="756607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28">
            <a:extLst>
              <a:ext uri="{FF2B5EF4-FFF2-40B4-BE49-F238E27FC236}">
                <a16:creationId xmlns:a16="http://schemas.microsoft.com/office/drawing/2014/main" id="{AD7356EA-285B-4E5D-8FEC-104659A4F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5903" y="640091"/>
            <a:ext cx="6266120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18854B-DA3C-6F42-B35A-05398D46C5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82" b="-3"/>
          <a:stretch/>
        </p:blipFill>
        <p:spPr>
          <a:xfrm>
            <a:off x="5441735" y="804672"/>
            <a:ext cx="5934456" cy="524865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903319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444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Thank you for your dedication, hard work, and participation!</a:t>
            </a:r>
          </a:p>
          <a:p>
            <a:pPr marL="0" indent="0">
              <a:buNone/>
            </a:pPr>
            <a:r>
              <a:rPr lang="en-US" sz="2000" dirty="0"/>
              <a:t>Very well done with helping us effectively move to an online format.  </a:t>
            </a:r>
          </a:p>
          <a:p>
            <a:pPr marL="0" indent="0">
              <a:buNone/>
            </a:pPr>
            <a:r>
              <a:rPr lang="en-US" sz="2000" dirty="0"/>
              <a:t>It has been a sincerely pleasure, and don’t hesitate to look me up if I can be of assistance in the future. </a:t>
            </a:r>
          </a:p>
        </p:txBody>
      </p:sp>
    </p:spTree>
    <p:extLst>
      <p:ext uri="{BB962C8B-B14F-4D97-AF65-F5344CB8AC3E}">
        <p14:creationId xmlns:p14="http://schemas.microsoft.com/office/powerpoint/2010/main" val="3620375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216</Words>
  <Application>Microsoft Macintosh PowerPoint</Application>
  <PresentationFormat>Widescreen</PresentationFormat>
  <Paragraphs>38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Courier New</vt:lpstr>
      <vt:lpstr>Wingdings</vt:lpstr>
      <vt:lpstr>Office Theme</vt:lpstr>
      <vt:lpstr>Discussion &amp; Lecture Session Sound &amp; Recording Check</vt:lpstr>
      <vt:lpstr>Object-Oriented Programming Discussion &amp; Lecture Eric Pogue</vt:lpstr>
      <vt:lpstr>Project Reviews</vt:lpstr>
      <vt:lpstr>Final Comments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1</cp:revision>
  <dcterms:created xsi:type="dcterms:W3CDTF">2020-05-07T13:56:35Z</dcterms:created>
  <dcterms:modified xsi:type="dcterms:W3CDTF">2020-05-07T13:57:36Z</dcterms:modified>
</cp:coreProperties>
</file>