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05" r:id="rId2"/>
    <p:sldId id="656" r:id="rId3"/>
    <p:sldId id="652" r:id="rId4"/>
    <p:sldId id="668" r:id="rId5"/>
    <p:sldId id="635" r:id="rId6"/>
    <p:sldId id="558" r:id="rId7"/>
    <p:sldId id="657" r:id="rId8"/>
    <p:sldId id="633" r:id="rId9"/>
    <p:sldId id="61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C0D00C2-7C06-4709-B898-894AB1E9AF9C}">
          <p14:sldIdLst>
            <p14:sldId id="305"/>
            <p14:sldId id="656"/>
            <p14:sldId id="652"/>
            <p14:sldId id="668"/>
            <p14:sldId id="635"/>
            <p14:sldId id="558"/>
            <p14:sldId id="657"/>
            <p14:sldId id="633"/>
            <p14:sldId id="6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36" autoAdjust="0"/>
    <p:restoredTop sz="86383" autoAdjust="0"/>
  </p:normalViewPr>
  <p:slideViewPr>
    <p:cSldViewPr snapToGrid="0">
      <p:cViewPr varScale="1">
        <p:scale>
          <a:sx n="146" d="100"/>
          <a:sy n="146" d="100"/>
        </p:scale>
        <p:origin x="1172" y="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771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22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426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Excel_Worksheet1.xls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psc-24500.azurewebsites.net/activity-lists/sprint-07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Monday, November 18</a:t>
            </a:r>
            <a:r>
              <a:rPr lang="en-US" sz="2000" baseline="30000" dirty="0"/>
              <a:t>th</a:t>
            </a:r>
            <a:r>
              <a:rPr lang="en-US" sz="2000" dirty="0"/>
              <a:t> from 2 to 2:50pm CST: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Sprint 5 Retrospective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Wednesday Demo Schedule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Demo Volunteers… last chance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Remaining Schedule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Sprint Planning Overview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Assignment for Next Class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Discussion &amp; Questions welcome at any time… please be present with no phones or email during our time together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Process &amp; Roles – Sprint Retrospective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6" y="612354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 err="1">
                <a:hlinkClick r:id="rId3" tooltip="User:Dr ian mitchell (page does not exist)"/>
              </a:rPr>
              <a:t>Dr</a:t>
            </a:r>
            <a:r>
              <a:rPr lang="en-US" dirty="0">
                <a:hlinkClick r:id="rId3" tooltip="User:Dr ian mitchell (page does not exist)"/>
              </a:rPr>
              <a:t> </a:t>
            </a:r>
            <a:r>
              <a:rPr lang="en-US" dirty="0" err="1">
                <a:hlinkClick r:id="rId3" tooltip="User:Dr ian mitchell (page does not exist)"/>
              </a:rPr>
              <a:t>ian</a:t>
            </a:r>
            <a:r>
              <a:rPr lang="en-US" dirty="0">
                <a:hlinkClick r:id="rId3" tooltip="User:Dr ian mitchell (page does not exist)"/>
              </a:rPr>
              <a:t> </a:t>
            </a:r>
            <a:r>
              <a:rPr lang="en-US" dirty="0" err="1">
                <a:hlinkClick r:id="rId3" tooltip="User:Dr ian mitchell (page does not exist)"/>
              </a:rPr>
              <a:t>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821002" y="48507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4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FE608CC4-214A-48B7-B219-A6B37DD5CC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998364"/>
              </p:ext>
            </p:extLst>
          </p:nvPr>
        </p:nvGraphicFramePr>
        <p:xfrm>
          <a:off x="3159125" y="1528763"/>
          <a:ext cx="5133975" cy="537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Worksheet" r:id="rId3" imgW="6372258" imgH="6677005" progId="Excel.Sheet.12">
                  <p:embed/>
                </p:oleObj>
              </mc:Choice>
              <mc:Fallback>
                <p:oleObj name="Worksheet" r:id="rId3" imgW="6372258" imgH="6677005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FE608CC4-214A-48B7-B219-A6B37DD5CC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59125" y="1528763"/>
                        <a:ext cx="5133975" cy="537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3931244-379F-7144-AB65-324CCF035FF3}"/>
              </a:ext>
            </a:extLst>
          </p:cNvPr>
          <p:cNvSpPr/>
          <p:nvPr/>
        </p:nvSpPr>
        <p:spPr>
          <a:xfrm>
            <a:off x="3564197" y="1772919"/>
            <a:ext cx="4365683" cy="3658423"/>
          </a:xfrm>
          <a:prstGeom prst="rect">
            <a:avLst/>
          </a:prstGeom>
          <a:noFill/>
          <a:ln w="254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0932F7-C8C1-F04A-B5A7-9EF956047090}"/>
              </a:ext>
            </a:extLst>
          </p:cNvPr>
          <p:cNvSpPr/>
          <p:nvPr/>
        </p:nvSpPr>
        <p:spPr>
          <a:xfrm>
            <a:off x="3582761" y="5431343"/>
            <a:ext cx="4365683" cy="695982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28762F8-8D55-C542-9C71-761299E3E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SwissArmyKnife v2 Demos - Wednesday</a:t>
            </a:r>
          </a:p>
        </p:txBody>
      </p:sp>
    </p:spTree>
    <p:extLst>
      <p:ext uri="{BB962C8B-B14F-4D97-AF65-F5344CB8AC3E}">
        <p14:creationId xmlns:p14="http://schemas.microsoft.com/office/powerpoint/2010/main" val="49083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Autofit/>
          </a:bodyPr>
          <a:lstStyle/>
          <a:p>
            <a:pPr>
              <a:spcBef>
                <a:spcPts val="300"/>
              </a:spcBef>
            </a:pPr>
            <a:r>
              <a:rPr lang="en-US" sz="3600" dirty="0"/>
              <a:t>Demo Volunteers… last chance</a:t>
            </a:r>
          </a:p>
        </p:txBody>
      </p:sp>
    </p:spTree>
    <p:extLst>
      <p:ext uri="{BB962C8B-B14F-4D97-AF65-F5344CB8AC3E}">
        <p14:creationId xmlns:p14="http://schemas.microsoft.com/office/powerpoint/2010/main" val="1991002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Schedule 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4B5E9E6-C04C-5D42-B429-3968FB7400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331886"/>
              </p:ext>
            </p:extLst>
          </p:nvPr>
        </p:nvGraphicFramePr>
        <p:xfrm>
          <a:off x="1333500" y="1822450"/>
          <a:ext cx="8978900" cy="320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Worksheet" r:id="rId4" imgW="8979091" imgH="3206999" progId="Excel.Sheet.12">
                  <p:embed/>
                </p:oleObj>
              </mc:Choice>
              <mc:Fallback>
                <p:oleObj name="Worksheet" r:id="rId4" imgW="8979091" imgH="3206999" progId="Excel.Shee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4B5E9E6-C04C-5D42-B429-3968FB7400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33500" y="1822450"/>
                        <a:ext cx="8978900" cy="320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523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Process &amp; Roles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6" y="612354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 err="1">
                <a:hlinkClick r:id="rId3" tooltip="User:Dr ian mitchell (page does not exist)"/>
              </a:rPr>
              <a:t>Dr</a:t>
            </a:r>
            <a:r>
              <a:rPr lang="en-US" dirty="0">
                <a:hlinkClick r:id="rId3" tooltip="User:Dr ian mitchell (page does not exist)"/>
              </a:rPr>
              <a:t> </a:t>
            </a:r>
            <a:r>
              <a:rPr lang="en-US" dirty="0" err="1">
                <a:hlinkClick r:id="rId3" tooltip="User:Dr ian mitchell (page does not exist)"/>
              </a:rPr>
              <a:t>ian</a:t>
            </a:r>
            <a:r>
              <a:rPr lang="en-US" dirty="0">
                <a:hlinkClick r:id="rId3" tooltip="User:Dr ian mitchell (page does not exist)"/>
              </a:rPr>
              <a:t> </a:t>
            </a:r>
            <a:r>
              <a:rPr lang="en-US" dirty="0" err="1">
                <a:hlinkClick r:id="rId3" tooltip="User:Dr ian mitchell (page does not exist)"/>
              </a:rPr>
              <a:t>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3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activities list items </a:t>
            </a:r>
            <a:r>
              <a:rPr lang="en-US" sz="2000" dirty="0">
                <a:hlinkClick r:id="rId2"/>
              </a:rPr>
              <a:t>[link]</a:t>
            </a:r>
            <a:r>
              <a:rPr lang="en-US" sz="2000" dirty="0"/>
              <a:t> 1 and 2 </a:t>
            </a:r>
            <a:r>
              <a:rPr lang="en-US" sz="2000" u="sng" dirty="0"/>
              <a:t>before</a:t>
            </a:r>
            <a:r>
              <a:rPr lang="en-US" sz="2000" dirty="0"/>
              <a:t> Wednesday class</a:t>
            </a:r>
          </a:p>
          <a:p>
            <a:pPr marL="0" indent="0">
              <a:buNone/>
            </a:pPr>
            <a:r>
              <a:rPr lang="en-US" sz="2000" dirty="0"/>
              <a:t>Wednesday Demos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Friday Discussion Board</a:t>
            </a:r>
          </a:p>
          <a:p>
            <a:pPr marL="0" indent="0">
              <a:buNone/>
            </a:pPr>
            <a:r>
              <a:rPr lang="en-US" sz="2000" dirty="0"/>
              <a:t>PA7 Thunderbird due Sunday, November 24</a:t>
            </a:r>
            <a:r>
              <a:rPr lang="en-US" sz="2000" baseline="30000" dirty="0"/>
              <a:t>th</a:t>
            </a:r>
            <a:r>
              <a:rPr lang="en-US" sz="2000" dirty="0"/>
              <a:t> by 11:59pm CT</a:t>
            </a:r>
          </a:p>
          <a:p>
            <a:pPr marL="0" indent="0">
              <a:buNone/>
            </a:pPr>
            <a:r>
              <a:rPr lang="en-US" sz="2000" dirty="0"/>
              <a:t>All other assignments due Sunday, December 1</a:t>
            </a:r>
            <a:r>
              <a:rPr lang="en-US" sz="2000" baseline="30000" dirty="0"/>
              <a:t>st</a:t>
            </a:r>
            <a:r>
              <a:rPr lang="en-US" sz="2000" dirty="0"/>
              <a:t> by 11:59pm CT… grace period until noon Monday</a:t>
            </a:r>
          </a:p>
        </p:txBody>
      </p:sp>
    </p:spTree>
    <p:extLst>
      <p:ext uri="{BB962C8B-B14F-4D97-AF65-F5344CB8AC3E}">
        <p14:creationId xmlns:p14="http://schemas.microsoft.com/office/powerpoint/2010/main" val="925678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9"/>
            <a:ext cx="10718950" cy="3104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Do we need a new Scrum Master?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Sprint 7 activities and assignments in detail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 Q&amp;A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ThunderbirdLite and Thunderbird starter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Report out at 2:46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BADDFD-9BE3-0244-AE69-52D2BB47696A}"/>
              </a:ext>
            </a:extLst>
          </p:cNvPr>
          <p:cNvSpPr/>
          <p:nvPr/>
        </p:nvSpPr>
        <p:spPr>
          <a:xfrm>
            <a:off x="838200" y="4649423"/>
            <a:ext cx="1051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Team Report Out Guidelines</a:t>
            </a:r>
          </a:p>
          <a:p>
            <a:r>
              <a:rPr lang="en-US" dirty="0"/>
              <a:t>Scrum Master will </a:t>
            </a:r>
            <a:r>
              <a:rPr lang="en-US" u="sng" dirty="0"/>
              <a:t>stand up, give your name, your team name</a:t>
            </a:r>
            <a:r>
              <a:rPr lang="en-US" dirty="0"/>
              <a:t>, and briefly answer the following questions: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did you accomplish since the last meeting? And what will you be working on until the next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Is the team committed to completing assignments? All/Most/Some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is getting in your way or keeping you from completing the assignments?</a:t>
            </a:r>
          </a:p>
        </p:txBody>
      </p:sp>
    </p:spTree>
    <p:extLst>
      <p:ext uri="{BB962C8B-B14F-4D97-AF65-F5344CB8AC3E}">
        <p14:creationId xmlns:p14="http://schemas.microsoft.com/office/powerpoint/2010/main" val="1188632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593438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</TotalTime>
  <Words>277</Words>
  <Application>Microsoft Office PowerPoint</Application>
  <PresentationFormat>Widescreen</PresentationFormat>
  <Paragraphs>44</Paragraphs>
  <Slides>9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Worksheet</vt:lpstr>
      <vt:lpstr>Object-Oriented Programming Discussion, Lecture, &amp; Lab Eric Pogue</vt:lpstr>
      <vt:lpstr>Scrum Process &amp; Roles – Sprint Retrospective</vt:lpstr>
      <vt:lpstr>SwissArmyKnife v2 Demos - Wednesday</vt:lpstr>
      <vt:lpstr>Demo Volunteers… last chance</vt:lpstr>
      <vt:lpstr>Remaining Schedule </vt:lpstr>
      <vt:lpstr>Scrum Process &amp; Roles – Sprint Planning</vt:lpstr>
      <vt:lpstr>Assignment</vt:lpstr>
      <vt:lpstr>Lab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Pogue, Eric</dc:creator>
  <cp:lastModifiedBy>Eric Pogue</cp:lastModifiedBy>
  <cp:revision>84</cp:revision>
  <dcterms:created xsi:type="dcterms:W3CDTF">2019-10-04T13:39:56Z</dcterms:created>
  <dcterms:modified xsi:type="dcterms:W3CDTF">2019-11-18T19:06:14Z</dcterms:modified>
</cp:coreProperties>
</file>