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5" r:id="rId2"/>
    <p:sldId id="622" r:id="rId3"/>
    <p:sldId id="628" r:id="rId4"/>
    <p:sldId id="620" r:id="rId5"/>
    <p:sldId id="629" r:id="rId6"/>
    <p:sldId id="623" r:id="rId7"/>
    <p:sldId id="627" r:id="rId8"/>
    <p:sldId id="585" r:id="rId9"/>
    <p:sldId id="6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0" autoAdjust="0"/>
    <p:restoredTop sz="86384" autoAdjust="0"/>
  </p:normalViewPr>
  <p:slideViewPr>
    <p:cSldViewPr snapToGrid="0">
      <p:cViewPr varScale="1">
        <p:scale>
          <a:sx n="250" d="100"/>
          <a:sy n="250" d="100"/>
        </p:scale>
        <p:origin x="204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Heavyweight AWT override Paint</a:t>
            </a:r>
          </a:p>
          <a:p>
            <a:r>
              <a:rPr lang="en-US" sz="1000" dirty="0"/>
              <a:t>Lightweight and Swing override </a:t>
            </a:r>
            <a:r>
              <a:rPr lang="en-US" sz="1000" dirty="0" err="1"/>
              <a:t>PaintComponent</a:t>
            </a:r>
            <a:endParaRPr lang="en-US" sz="1000" dirty="0"/>
          </a:p>
          <a:p>
            <a:r>
              <a:rPr lang="en-US" sz="1000" dirty="0"/>
              <a:t>GUI programming and threading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2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2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Wednesday, October 2</a:t>
            </a:r>
            <a:r>
              <a:rPr lang="en-US" sz="2000" baseline="30000" dirty="0"/>
              <a:t>nd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Topic?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from Last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Q&amp;A of Graphical User Interfaces (GUI) in Java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Review Demo Assignment and Next Wednesday’s FaceDraw Demo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4400" dirty="0"/>
              <a:t>Friendly Conversation Topic?</a:t>
            </a:r>
          </a:p>
        </p:txBody>
      </p:sp>
    </p:spTree>
    <p:extLst>
      <p:ext uri="{BB962C8B-B14F-4D97-AF65-F5344CB8AC3E}">
        <p14:creationId xmlns:p14="http://schemas.microsoft.com/office/powerpoint/2010/main" val="329618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sprint 3 activities and assignments need to be complete Sunday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8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Q&amp;A of Graphical User Interfaces (GUI)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336"/>
            <a:ext cx="10718950" cy="54633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Summarize Java Graphical User Interface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Position Java GUI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Heavyweight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Lightweight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Examine the paint and paintComponent methods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Explain Layout Managers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Class extension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Interface implementation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Introduce Event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Examine an implementation of ActionListener</a:t>
            </a:r>
          </a:p>
        </p:txBody>
      </p:sp>
    </p:spTree>
    <p:extLst>
      <p:ext uri="{BB962C8B-B14F-4D97-AF65-F5344CB8AC3E}">
        <p14:creationId xmlns:p14="http://schemas.microsoft.com/office/powerpoint/2010/main" val="36034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50"/>
    </mc:Choice>
    <mc:Fallback xmlns="">
      <p:transition spd="slow" advTm="730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4400" dirty="0"/>
              <a:t>Review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10681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4025" y="441325"/>
          <a:ext cx="6205538" cy="597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7289800" imgH="7023100" progId="Excel.Sheet.12">
                  <p:embed/>
                </p:oleObj>
              </mc:Choice>
              <mc:Fallback>
                <p:oleObj name="Worksheet" r:id="rId3" imgW="7289800" imgH="70231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4025" y="441325"/>
                        <a:ext cx="6205538" cy="597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69276" y="1413164"/>
            <a:ext cx="4556415" cy="940377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sprint 3 activities and assignments need to be complete Sunday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5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More FaceDraw, FaceDraw, FaceDraw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Optional: Override ToString 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new Scrum Master at 2:48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55445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271</Words>
  <Application>Microsoft Macintosh PowerPoint</Application>
  <PresentationFormat>Widescreen</PresentationFormat>
  <Paragraphs>48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Microsoft Excel Worksheet</vt:lpstr>
      <vt:lpstr>Object-Oriented Programming Discussion, Lecture, &amp; Lab Eric Pogue</vt:lpstr>
      <vt:lpstr>Friendly Conversation Topic?</vt:lpstr>
      <vt:lpstr>Assignment</vt:lpstr>
      <vt:lpstr>Q&amp;A of Graphical User Interfaces (GUI) in Java</vt:lpstr>
      <vt:lpstr>Review Demo Assignment</vt:lpstr>
      <vt:lpstr>PowerPoint Presentation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47</cp:revision>
  <dcterms:created xsi:type="dcterms:W3CDTF">2019-09-13T13:38:03Z</dcterms:created>
  <dcterms:modified xsi:type="dcterms:W3CDTF">2019-10-01T16:29:46Z</dcterms:modified>
</cp:coreProperties>
</file>